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1"/>
  </p:sldMasterIdLst>
  <p:notesMasterIdLst>
    <p:notesMasterId r:id="rId22"/>
  </p:notesMasterIdLst>
  <p:handoutMasterIdLst>
    <p:handoutMasterId r:id="rId23"/>
  </p:handoutMasterIdLst>
  <p:sldIdLst>
    <p:sldId id="256" r:id="rId2"/>
    <p:sldId id="380" r:id="rId3"/>
    <p:sldId id="299" r:id="rId4"/>
    <p:sldId id="403" r:id="rId5"/>
    <p:sldId id="395" r:id="rId6"/>
    <p:sldId id="420" r:id="rId7"/>
    <p:sldId id="398" r:id="rId8"/>
    <p:sldId id="422" r:id="rId9"/>
    <p:sldId id="404" r:id="rId10"/>
    <p:sldId id="405" r:id="rId11"/>
    <p:sldId id="401" r:id="rId12"/>
    <p:sldId id="406" r:id="rId13"/>
    <p:sldId id="407" r:id="rId14"/>
    <p:sldId id="408" r:id="rId15"/>
    <p:sldId id="409" r:id="rId16"/>
    <p:sldId id="410" r:id="rId17"/>
    <p:sldId id="416" r:id="rId18"/>
    <p:sldId id="402" r:id="rId19"/>
    <p:sldId id="419" r:id="rId20"/>
    <p:sldId id="298" r:id="rId21"/>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CA0"/>
    <a:srgbClr val="DD9E34"/>
    <a:srgbClr val="CC8931"/>
    <a:srgbClr val="B7642E"/>
    <a:srgbClr val="41693D"/>
    <a:srgbClr val="E7A635"/>
    <a:srgbClr val="8D837B"/>
    <a:srgbClr val="847B74"/>
    <a:srgbClr val="A4231B"/>
    <a:srgbClr val="5EBD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9" autoAdjust="0"/>
    <p:restoredTop sz="91977" autoAdjust="0"/>
  </p:normalViewPr>
  <p:slideViewPr>
    <p:cSldViewPr snapToGrid="0">
      <p:cViewPr varScale="1">
        <p:scale>
          <a:sx n="89" d="100"/>
          <a:sy n="89" d="100"/>
        </p:scale>
        <p:origin x="176" y="552"/>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5040"/>
    </p:cViewPr>
  </p:outlineViewPr>
  <p:notesTextViewPr>
    <p:cViewPr>
      <p:scale>
        <a:sx n="120" d="100"/>
        <a:sy n="120" d="100"/>
      </p:scale>
      <p:origin x="0" y="0"/>
    </p:cViewPr>
  </p:notesTextViewPr>
  <p:sorterViewPr>
    <p:cViewPr>
      <p:scale>
        <a:sx n="114" d="100"/>
        <a:sy n="114" d="100"/>
      </p:scale>
      <p:origin x="0" y="55368"/>
    </p:cViewPr>
  </p:sorterViewPr>
  <p:notesViewPr>
    <p:cSldViewPr snapToGrid="0">
      <p:cViewPr varScale="1">
        <p:scale>
          <a:sx n="87" d="100"/>
          <a:sy n="87" d="100"/>
        </p:scale>
        <p:origin x="3864" y="1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169185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endParaRPr lang="en-US" dirty="0"/>
          </a:p>
        </p:txBody>
      </p:sp>
    </p:spTree>
    <p:extLst>
      <p:ext uri="{BB962C8B-B14F-4D97-AF65-F5344CB8AC3E}">
        <p14:creationId xmlns:p14="http://schemas.microsoft.com/office/powerpoint/2010/main" val="1126915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8.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8.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4.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4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8000"/>
          </a:xfrm>
          <a:prstGeom prst="rect">
            <a:avLst/>
          </a:prstGeom>
        </p:spPr>
      </p:pic>
      <p:sp>
        <p:nvSpPr>
          <p:cNvPr id="2" name="Title 1"/>
          <p:cNvSpPr>
            <a:spLocks noGrp="1"/>
          </p:cNvSpPr>
          <p:nvPr userDrawn="1">
            <p:ph type="ctrTitle"/>
          </p:nvPr>
        </p:nvSpPr>
        <p:spPr>
          <a:xfrm>
            <a:off x="2098833" y="2590618"/>
            <a:ext cx="5184284" cy="1298448"/>
          </a:xfrm>
        </p:spPr>
        <p:txBody>
          <a:bodyPr>
            <a:noAutofit/>
          </a:bodyPr>
          <a:lstStyle>
            <a:lvl1pPr marL="0" indent="0" algn="l">
              <a:lnSpc>
                <a:spcPct val="90000"/>
              </a:lnSpc>
              <a:tabLst/>
              <a:defRPr sz="2800" b="0" spc="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2098833" y="3889066"/>
            <a:ext cx="7695970" cy="476932"/>
          </a:xfrm>
          <a:prstGeom prst="rect">
            <a:avLst/>
          </a:prstGeom>
        </p:spPr>
        <p:txBody>
          <a:bodyPr>
            <a:noAutofit/>
          </a:bodyPr>
          <a:lstStyle>
            <a:lvl1pPr marL="11113" indent="-11113" algn="l">
              <a:lnSpc>
                <a:spcPct val="95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2098833" y="4862585"/>
            <a:ext cx="7695971" cy="285093"/>
          </a:xfrm>
          <a:prstGeom prst="rect">
            <a:avLst/>
          </a:prstGeom>
        </p:spPr>
        <p:txBody>
          <a:bodyPr/>
          <a:lstStyle>
            <a:lvl1pPr marL="0" indent="0" algn="l">
              <a:spcBef>
                <a:spcPts val="0"/>
              </a:spcBef>
              <a:spcAft>
                <a:spcPts val="0"/>
              </a:spcAft>
              <a:buFont typeface="Arial" charset="0"/>
              <a:buNone/>
              <a:defRPr lang="en-US" sz="1400" b="0" i="0" kern="1200" spc="0" baseline="0" dirty="0" smtClean="0">
                <a:solidFill>
                  <a:schemeClr val="bg1"/>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2098833" y="4627557"/>
            <a:ext cx="7695970" cy="247406"/>
          </a:xfrm>
        </p:spPr>
        <p:txBody>
          <a:bodyPr/>
          <a:lstStyle>
            <a:lvl1pPr marL="0" indent="0" algn="l">
              <a:lnSpc>
                <a:spcPct val="95000"/>
              </a:lnSpc>
              <a:spcBef>
                <a:spcPts val="0"/>
              </a:spcBef>
              <a:buFont typeface="Arial" charset="0"/>
              <a:buNone/>
              <a:defRPr sz="1400" b="0" baseline="0">
                <a:solidFill>
                  <a:schemeClr val="bg1"/>
                </a:solidFill>
              </a:defRPr>
            </a:lvl1pPr>
          </a:lstStyle>
          <a:p>
            <a:r>
              <a:rPr lang="en-US" dirty="0"/>
              <a:t>Name of Presenter</a:t>
            </a:r>
            <a:r>
              <a:rPr lang="en-US" baseline="0" dirty="0"/>
              <a:t>, Title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9493" y="4623277"/>
            <a:ext cx="2492871" cy="2136125"/>
          </a:xfrm>
          <a:prstGeom prst="rect">
            <a:avLst/>
          </a:prstGeom>
        </p:spPr>
      </p:pic>
      <p:pic>
        <p:nvPicPr>
          <p:cNvPr id="9" name="Picture 8">
            <a:extLst>
              <a:ext uri="{FF2B5EF4-FFF2-40B4-BE49-F238E27FC236}">
                <a16:creationId xmlns="" xmlns:a16="http://schemas.microsoft.com/office/drawing/2014/main" id="{4438EA16-0906-D54E-A124-919233C7C16D}"/>
              </a:ext>
            </a:extLst>
          </p:cNvPr>
          <p:cNvPicPr>
            <a:picLocks noChangeAspect="1"/>
          </p:cNvPicPr>
          <p:nvPr userDrawn="1"/>
        </p:nvPicPr>
        <p:blipFill>
          <a:blip r:embed="rId4"/>
          <a:stretch>
            <a:fillRect/>
          </a:stretch>
        </p:blipFill>
        <p:spPr>
          <a:xfrm>
            <a:off x="1938103" y="2329059"/>
            <a:ext cx="924243" cy="425297"/>
          </a:xfrm>
          <a:prstGeom prst="rect">
            <a:avLst/>
          </a:prstGeom>
        </p:spPr>
      </p:pic>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w Fores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2" name="Picture 11">
            <a:extLst>
              <a:ext uri="{FF2B5EF4-FFF2-40B4-BE49-F238E27FC236}">
                <a16:creationId xmlns="" xmlns:a16="http://schemas.microsoft.com/office/drawing/2014/main" id="{5921A94D-F04C-9541-BC1F-39245132F120}"/>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ext uri="{BB962C8B-B14F-4D97-AF65-F5344CB8AC3E}">
        <p14:creationId xmlns:p14="http://schemas.microsoft.com/office/powerpoint/2010/main" val="811303096"/>
      </p:ext>
    </p:extLst>
  </p:cSld>
  <p:clrMapOvr>
    <a:masterClrMapping/>
  </p:clrMapOvr>
  <p:transition>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um Forest - Mountain 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9" name="Picture 8">
            <a:extLst>
              <a:ext uri="{FF2B5EF4-FFF2-40B4-BE49-F238E27FC236}">
                <a16:creationId xmlns="" xmlns:a16="http://schemas.microsoft.com/office/drawing/2014/main" id="{839C64F8-A3AD-564C-A8D7-F73E570B0CEA}"/>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um Forest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6"/>
            <a:ext cx="10582053" cy="315315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icture 9">
            <a:extLst>
              <a:ext uri="{FF2B5EF4-FFF2-40B4-BE49-F238E27FC236}">
                <a16:creationId xmlns="" xmlns:a16="http://schemas.microsoft.com/office/drawing/2014/main" id="{80481BD9-FD3D-F342-927C-E997D41B2F60}"/>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Medium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icture 10">
            <a:extLst>
              <a:ext uri="{FF2B5EF4-FFF2-40B4-BE49-F238E27FC236}">
                <a16:creationId xmlns="" xmlns:a16="http://schemas.microsoft.com/office/drawing/2014/main" id="{508A877B-DA83-4B43-BD38-36A7FF005B85}"/>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igh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91"/>
            <a:ext cx="12188816" cy="6856209"/>
          </a:xfrm>
          <a:prstGeom prst="rect">
            <a:avLst/>
          </a:prstGeom>
        </p:spPr>
      </p:pic>
      <p:sp>
        <p:nvSpPr>
          <p:cNvPr id="3" name="Content Placeholder 2"/>
          <p:cNvSpPr>
            <a:spLocks noGrp="1"/>
          </p:cNvSpPr>
          <p:nvPr userDrawn="1">
            <p:ph sz="quarter" idx="11"/>
          </p:nvPr>
        </p:nvSpPr>
        <p:spPr>
          <a:xfrm>
            <a:off x="571500" y="3314319"/>
            <a:ext cx="11045952" cy="2289556"/>
          </a:xfrm>
        </p:spPr>
        <p:txBody>
          <a:bodyPr/>
          <a:lstStyle>
            <a:lvl1pPr>
              <a:lnSpc>
                <a:spcPct val="100000"/>
              </a:lnSpc>
              <a:spcBef>
                <a:spcPts val="1100"/>
              </a:spcBef>
              <a:spcAft>
                <a:spcPts val="300"/>
              </a:spcAft>
              <a:buClr>
                <a:schemeClr val="bg1"/>
              </a:buClr>
              <a:defRPr>
                <a:solidFill>
                  <a:schemeClr val="bg1"/>
                </a:solidFill>
              </a:defRPr>
            </a:lvl1pPr>
            <a:lvl2pPr>
              <a:lnSpc>
                <a:spcPct val="100000"/>
              </a:lnSpc>
              <a:spcAft>
                <a:spcPts val="600"/>
              </a:spcAft>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icture 10">
            <a:extLst>
              <a:ext uri="{FF2B5EF4-FFF2-40B4-BE49-F238E27FC236}">
                <a16:creationId xmlns="" xmlns:a16="http://schemas.microsoft.com/office/drawing/2014/main" id="{E37081A9-49F3-7941-BD33-A16E063AAEB8}"/>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ow Plains - Foot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8027"/>
          <a:stretch/>
        </p:blipFill>
        <p:spPr>
          <a:xfrm>
            <a:off x="4" y="565459"/>
            <a:ext cx="12188816" cy="6292541"/>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3-Trees-2.png" descr="3-Trees-2.png"/>
          <p:cNvPicPr>
            <a:picLocks noChangeAspect="1"/>
          </p:cNvPicPr>
          <p:nvPr userDrawn="1"/>
        </p:nvPicPr>
        <p:blipFill rotWithShape="1">
          <a:blip r:embed="rId3">
            <a:extLst/>
          </a:blip>
          <a:srcRect l="1" t="1395" r="41303" b="1395"/>
          <a:stretch/>
        </p:blipFill>
        <p:spPr>
          <a:xfrm>
            <a:off x="11782934" y="5909191"/>
            <a:ext cx="398290" cy="1091125"/>
          </a:xfrm>
          <a:prstGeom prst="rect">
            <a:avLst/>
          </a:prstGeom>
          <a:ln w="3175">
            <a:miter lim="400000"/>
          </a:ln>
        </p:spPr>
      </p:pic>
      <p:pic>
        <p:nvPicPr>
          <p:cNvPr id="14" name="Golden-Tree.png" descr="Golden-Tree.png"/>
          <p:cNvPicPr>
            <a:picLocks noChangeAspect="1"/>
          </p:cNvPicPr>
          <p:nvPr userDrawn="1"/>
        </p:nvPicPr>
        <p:blipFill rotWithShape="1">
          <a:blip r:embed="rId4">
            <a:extLst/>
          </a:blip>
          <a:srcRect l="31382" t="1178" b="1178"/>
          <a:stretch/>
        </p:blipFill>
        <p:spPr>
          <a:xfrm>
            <a:off x="4" y="5864329"/>
            <a:ext cx="403408" cy="945349"/>
          </a:xfrm>
          <a:prstGeom prst="rect">
            <a:avLst/>
          </a:prstGeom>
          <a:ln w="3175">
            <a:miter lim="400000"/>
          </a:ln>
        </p:spPr>
      </p:pic>
      <p:pic>
        <p:nvPicPr>
          <p:cNvPr id="12" name="Drk Green Tree.png" descr="Drk Green Tree.png"/>
          <p:cNvPicPr>
            <a:picLocks noChangeAspect="1"/>
          </p:cNvPicPr>
          <p:nvPr userDrawn="1"/>
        </p:nvPicPr>
        <p:blipFill>
          <a:blip r:embed="rId5">
            <a:extLst/>
          </a:blip>
          <a:stretch>
            <a:fillRect/>
          </a:stretch>
        </p:blipFill>
        <p:spPr>
          <a:xfrm>
            <a:off x="255650" y="5949533"/>
            <a:ext cx="416703" cy="745323"/>
          </a:xfrm>
          <a:prstGeom prst="rect">
            <a:avLst/>
          </a:prstGeom>
          <a:ln w="3175">
            <a:miter lim="400000"/>
          </a:ln>
        </p:spPr>
      </p:pic>
      <p:pic>
        <p:nvPicPr>
          <p:cNvPr id="13" name="Picture 12">
            <a:extLst>
              <a:ext uri="{FF2B5EF4-FFF2-40B4-BE49-F238E27FC236}">
                <a16:creationId xmlns="" xmlns:a16="http://schemas.microsoft.com/office/drawing/2014/main" id="{109D6849-2AC3-DC4E-98D4-F649AE96B300}"/>
              </a:ext>
            </a:extLst>
          </p:cNvPr>
          <p:cNvPicPr>
            <a:picLocks noChangeAspect="1"/>
          </p:cNvPicPr>
          <p:nvPr userDrawn="1"/>
        </p:nvPicPr>
        <p:blipFill>
          <a:blip r:embed="rId6"/>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3-Trees-2.png" descr="3-Trees-2.png"/>
          <p:cNvPicPr>
            <a:picLocks noChangeAspect="1"/>
          </p:cNvPicPr>
          <p:nvPr userDrawn="1"/>
        </p:nvPicPr>
        <p:blipFill rotWithShape="1">
          <a:blip r:embed="rId3">
            <a:extLst/>
          </a:blip>
          <a:srcRect l="1" t="1395" r="41303" b="1395"/>
          <a:stretch/>
        </p:blipFill>
        <p:spPr>
          <a:xfrm>
            <a:off x="11652860" y="5230122"/>
            <a:ext cx="532935" cy="1459989"/>
          </a:xfrm>
          <a:prstGeom prst="rect">
            <a:avLst/>
          </a:prstGeom>
          <a:ln w="3175">
            <a:miter lim="400000"/>
          </a:ln>
        </p:spPr>
      </p:pic>
      <p:pic>
        <p:nvPicPr>
          <p:cNvPr id="14" name="Golden-Tree.png" descr="Golden-Tree.png"/>
          <p:cNvPicPr>
            <a:picLocks noChangeAspect="1"/>
          </p:cNvPicPr>
          <p:nvPr userDrawn="1"/>
        </p:nvPicPr>
        <p:blipFill rotWithShape="1">
          <a:blip r:embed="rId4">
            <a:extLst/>
          </a:blip>
          <a:srcRect l="31382" t="1178" b="1178"/>
          <a:stretch/>
        </p:blipFill>
        <p:spPr>
          <a:xfrm>
            <a:off x="4" y="5413548"/>
            <a:ext cx="383455" cy="898591"/>
          </a:xfrm>
          <a:prstGeom prst="rect">
            <a:avLst/>
          </a:prstGeom>
          <a:ln w="3175">
            <a:miter lim="400000"/>
          </a:ln>
        </p:spPr>
      </p:pic>
      <p:pic>
        <p:nvPicPr>
          <p:cNvPr id="12" name="Drk Green Tree.png" descr="Drk Green Tree.png"/>
          <p:cNvPicPr>
            <a:picLocks noChangeAspect="1"/>
          </p:cNvPicPr>
          <p:nvPr userDrawn="1"/>
        </p:nvPicPr>
        <p:blipFill>
          <a:blip r:embed="rId5">
            <a:extLst/>
          </a:blip>
          <a:stretch>
            <a:fillRect/>
          </a:stretch>
        </p:blipFill>
        <p:spPr>
          <a:xfrm>
            <a:off x="255650" y="5614737"/>
            <a:ext cx="325715" cy="582580"/>
          </a:xfrm>
          <a:prstGeom prst="rect">
            <a:avLst/>
          </a:prstGeom>
          <a:ln w="3175">
            <a:miter lim="400000"/>
          </a:ln>
        </p:spPr>
      </p:pic>
      <p:pic>
        <p:nvPicPr>
          <p:cNvPr id="13" name="Picture 12">
            <a:extLst>
              <a:ext uri="{FF2B5EF4-FFF2-40B4-BE49-F238E27FC236}">
                <a16:creationId xmlns="" xmlns:a16="http://schemas.microsoft.com/office/drawing/2014/main" id="{20D27430-BE82-3048-8BF9-E681ED79CFCC}"/>
              </a:ext>
            </a:extLst>
          </p:cNvPr>
          <p:cNvPicPr>
            <a:picLocks noChangeAspect="1"/>
          </p:cNvPicPr>
          <p:nvPr userDrawn="1"/>
        </p:nvPicPr>
        <p:blipFill>
          <a:blip r:embed="rId6"/>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3" name="3-Trees-2.png" descr="3-Trees-2.png"/>
          <p:cNvPicPr>
            <a:picLocks noChangeAspect="1"/>
          </p:cNvPicPr>
          <p:nvPr userDrawn="1"/>
        </p:nvPicPr>
        <p:blipFill rotWithShape="1">
          <a:blip r:embed="rId3">
            <a:extLst/>
          </a:blip>
          <a:srcRect l="1" t="1395" r="41303" b="1395"/>
          <a:stretch/>
        </p:blipFill>
        <p:spPr>
          <a:xfrm>
            <a:off x="11652860" y="4401027"/>
            <a:ext cx="532935" cy="1459989"/>
          </a:xfrm>
          <a:prstGeom prst="rect">
            <a:avLst/>
          </a:prstGeom>
          <a:ln w="3175">
            <a:miter lim="400000"/>
          </a:ln>
        </p:spPr>
      </p:pic>
      <p:pic>
        <p:nvPicPr>
          <p:cNvPr id="11" name="Golden-Tree.png" descr="Golden-Tree.png"/>
          <p:cNvPicPr>
            <a:picLocks noChangeAspect="1"/>
          </p:cNvPicPr>
          <p:nvPr userDrawn="1"/>
        </p:nvPicPr>
        <p:blipFill rotWithShape="1">
          <a:blip r:embed="rId4">
            <a:extLst/>
          </a:blip>
          <a:srcRect l="31382" t="1178" b="1178"/>
          <a:stretch/>
        </p:blipFill>
        <p:spPr>
          <a:xfrm>
            <a:off x="4" y="4401027"/>
            <a:ext cx="383455" cy="898591"/>
          </a:xfrm>
          <a:prstGeom prst="rect">
            <a:avLst/>
          </a:prstGeom>
          <a:ln w="3175">
            <a:miter lim="400000"/>
          </a:ln>
        </p:spPr>
      </p:pic>
      <p:pic>
        <p:nvPicPr>
          <p:cNvPr id="12" name="Drk Green Tree.png" descr="Drk Green Tree.png"/>
          <p:cNvPicPr>
            <a:picLocks noChangeAspect="1"/>
          </p:cNvPicPr>
          <p:nvPr userDrawn="1"/>
        </p:nvPicPr>
        <p:blipFill>
          <a:blip r:embed="rId5">
            <a:extLst/>
          </a:blip>
          <a:stretch>
            <a:fillRect/>
          </a:stretch>
        </p:blipFill>
        <p:spPr>
          <a:xfrm>
            <a:off x="244233" y="4559032"/>
            <a:ext cx="325715" cy="582580"/>
          </a:xfrm>
          <a:prstGeom prst="rect">
            <a:avLst/>
          </a:prstGeom>
          <a:ln w="3175">
            <a:miter lim="400000"/>
          </a:ln>
        </p:spPr>
      </p:pic>
      <p:pic>
        <p:nvPicPr>
          <p:cNvPr id="14" name="Picture 13">
            <a:extLst>
              <a:ext uri="{FF2B5EF4-FFF2-40B4-BE49-F238E27FC236}">
                <a16:creationId xmlns="" xmlns:a16="http://schemas.microsoft.com/office/drawing/2014/main" id="{F27104D0-57A2-FD46-9DED-B49B7CD29827}"/>
              </a:ext>
            </a:extLst>
          </p:cNvPr>
          <p:cNvPicPr>
            <a:picLocks noChangeAspect="1"/>
          </p:cNvPicPr>
          <p:nvPr userDrawn="1"/>
        </p:nvPicPr>
        <p:blipFill>
          <a:blip r:embed="rId6"/>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lains - Righ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786"/>
            <a:ext cx="12188821" cy="6856212"/>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6"/>
            <a:ext cx="11045952" cy="377926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8" name="Picture 7">
            <a:extLst>
              <a:ext uri="{FF2B5EF4-FFF2-40B4-BE49-F238E27FC236}">
                <a16:creationId xmlns="" xmlns:a16="http://schemas.microsoft.com/office/drawing/2014/main" id="{6FE6264F-A58C-384C-9FB8-DD817A7D80A9}"/>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th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8" y="1786"/>
            <a:ext cx="12188824" cy="6856213"/>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82212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th-1.png" descr="Path-1.png"/>
          <p:cNvPicPr>
            <a:picLocks noChangeAspect="1"/>
          </p:cNvPicPr>
          <p:nvPr userDrawn="1"/>
        </p:nvPicPr>
        <p:blipFill rotWithShape="1">
          <a:blip r:embed="rId3">
            <a:extLst/>
          </a:blip>
          <a:srcRect t="-3116"/>
          <a:stretch/>
        </p:blipFill>
        <p:spPr>
          <a:xfrm flipH="1">
            <a:off x="7152637" y="6293923"/>
            <a:ext cx="1591743" cy="564077"/>
          </a:xfrm>
          <a:prstGeom prst="rect">
            <a:avLst/>
          </a:prstGeom>
          <a:ln w="3175">
            <a:miter lim="400000"/>
          </a:ln>
        </p:spPr>
      </p:pic>
      <p:pic>
        <p:nvPicPr>
          <p:cNvPr id="9" name="Picture 8">
            <a:extLst>
              <a:ext uri="{FF2B5EF4-FFF2-40B4-BE49-F238E27FC236}">
                <a16:creationId xmlns="" xmlns:a16="http://schemas.microsoft.com/office/drawing/2014/main" id="{BECCA165-FB6F-324E-9520-7BA6C2ADB8B0}"/>
              </a:ext>
            </a:extLst>
          </p:cNvPr>
          <p:cNvPicPr>
            <a:picLocks noChangeAspect="1"/>
          </p:cNvPicPr>
          <p:nvPr userDrawn="1"/>
        </p:nvPicPr>
        <p:blipFill>
          <a:blip r:embed="rId4"/>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 ">
    <p:bg>
      <p:bgPr>
        <a:solidFill>
          <a:srgbClr val="178BD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
            <a:ext cx="12192000" cy="6865620"/>
          </a:xfrm>
          <a:prstGeom prst="rect">
            <a:avLst/>
          </a:prstGeom>
        </p:spPr>
      </p:pic>
      <p:sp>
        <p:nvSpPr>
          <p:cNvPr id="2" name="Title 1"/>
          <p:cNvSpPr>
            <a:spLocks noGrp="1"/>
          </p:cNvSpPr>
          <p:nvPr userDrawn="1">
            <p:ph type="ctrTitle"/>
          </p:nvPr>
        </p:nvSpPr>
        <p:spPr>
          <a:xfrm>
            <a:off x="500042" y="974446"/>
            <a:ext cx="6457971" cy="1298448"/>
          </a:xfrm>
        </p:spPr>
        <p:txBody>
          <a:bodyPr>
            <a:noAutofit/>
          </a:bodyPr>
          <a:lstStyle>
            <a:lvl1pPr marL="0" indent="0" algn="l">
              <a:lnSpc>
                <a:spcPct val="90000"/>
              </a:lnSpc>
              <a:tabLst/>
              <a:defRPr sz="3000" b="0" spc="0">
                <a:solidFill>
                  <a:schemeClr val="tx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272894"/>
            <a:ext cx="6447192"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2"/>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518602"/>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bg2"/>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264937"/>
            <a:ext cx="6447192" cy="247406"/>
          </a:xfrm>
        </p:spPr>
        <p:txBody>
          <a:bodyPr/>
          <a:lstStyle>
            <a:lvl1pPr algn="l">
              <a:lnSpc>
                <a:spcPct val="95000"/>
              </a:lnSpc>
              <a:spcBef>
                <a:spcPts val="0"/>
              </a:spcBef>
              <a:defRPr sz="1600" b="0" baseline="0">
                <a:solidFill>
                  <a:schemeClr val="bg2"/>
                </a:solidFill>
              </a:defRPr>
            </a:lvl1pPr>
          </a:lstStyle>
          <a:p>
            <a:r>
              <a:rPr lang="en-US" dirty="0"/>
              <a:t>Name of Presenter</a:t>
            </a:r>
            <a:r>
              <a:rPr lang="en-US" baseline="0" dirty="0"/>
              <a:t>, Title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3807" y="5366201"/>
            <a:ext cx="1650440" cy="1414251"/>
          </a:xfrm>
          <a:prstGeom prst="rect">
            <a:avLst/>
          </a:prstGeom>
        </p:spPr>
      </p:pic>
      <p:pic>
        <p:nvPicPr>
          <p:cNvPr id="13" name="Picture 12">
            <a:extLst>
              <a:ext uri="{FF2B5EF4-FFF2-40B4-BE49-F238E27FC236}">
                <a16:creationId xmlns="" xmlns:a16="http://schemas.microsoft.com/office/drawing/2014/main" id="{4CC3870B-871F-3346-9F7D-9602DE790157}"/>
              </a:ext>
            </a:extLst>
          </p:cNvPr>
          <p:cNvPicPr>
            <a:picLocks noChangeAspect="1"/>
          </p:cNvPicPr>
          <p:nvPr userDrawn="1"/>
        </p:nvPicPr>
        <p:blipFill>
          <a:blip r:embed="rId4"/>
          <a:stretch>
            <a:fillRect/>
          </a:stretch>
        </p:blipFill>
        <p:spPr>
          <a:xfrm>
            <a:off x="510820" y="497514"/>
            <a:ext cx="1021509" cy="470673"/>
          </a:xfrm>
          <a:prstGeom prst="rect">
            <a:avLst/>
          </a:prstGeom>
        </p:spPr>
      </p:pic>
    </p:spTree>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th - Hill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6"/>
            <a:ext cx="12188823"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2" name="Picture 11">
            <a:extLst>
              <a:ext uri="{FF2B5EF4-FFF2-40B4-BE49-F238E27FC236}">
                <a16:creationId xmlns="" xmlns:a16="http://schemas.microsoft.com/office/drawing/2014/main" id="{DFE1FE4F-B4D2-2D49-ACBF-C7FE42FE0C4A}"/>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th - Hill Lef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1"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8" name="Picture 7">
            <a:extLst>
              <a:ext uri="{FF2B5EF4-FFF2-40B4-BE49-F238E27FC236}">
                <a16:creationId xmlns="" xmlns:a16="http://schemas.microsoft.com/office/drawing/2014/main" id="{CC685ADF-EEA5-CB4A-A7A7-136E849DAA10}"/>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th - 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33"/>
            <a:ext cx="12193125" cy="6858633"/>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8" name="Picture 7">
            <a:extLst>
              <a:ext uri="{FF2B5EF4-FFF2-40B4-BE49-F238E27FC236}">
                <a16:creationId xmlns="" xmlns:a16="http://schemas.microsoft.com/office/drawing/2014/main" id="{F2C6DC59-CDED-9345-8893-23D963ACB9E5}"/>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aker Slide ">
    <p:bg>
      <p:bgPr>
        <a:solidFill>
          <a:schemeClr val="bg1"/>
        </a:solidFill>
        <a:effectLst/>
      </p:bgPr>
    </p:bg>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50" b="2550"/>
          <a:stretch/>
        </p:blipFill>
        <p:spPr>
          <a:xfrm>
            <a:off x="0" y="1785"/>
            <a:ext cx="12188825" cy="6856214"/>
          </a:xfrm>
          <a:prstGeom prst="rect">
            <a:avLst/>
          </a:prstGeom>
        </p:spPr>
      </p:pic>
      <p:sp>
        <p:nvSpPr>
          <p:cNvPr id="51" name="Text Placeholder 17"/>
          <p:cNvSpPr>
            <a:spLocks noGrp="1"/>
          </p:cNvSpPr>
          <p:nvPr>
            <p:ph type="body" sz="quarter" idx="13" hasCustomPrompt="1"/>
          </p:nvPr>
        </p:nvSpPr>
        <p:spPr>
          <a:xfrm>
            <a:off x="45361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809073"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125651"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79336"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83105"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8695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3005815"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85453"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92347" y="3805431"/>
            <a:ext cx="2071158" cy="850824"/>
          </a:xfrm>
        </p:spPr>
        <p:txBody>
          <a:bodyPr lIns="9144" anchor="t"/>
          <a:lstStyle>
            <a:lvl1pPr algn="ctr">
              <a:spcBef>
                <a:spcPts val="600"/>
              </a:spcBef>
              <a:defRPr sz="1200" spc="0" baseline="0">
                <a:solidFill>
                  <a:schemeClr val="accent2"/>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2" name="Title 1"/>
          <p:cNvSpPr>
            <a:spLocks noGrp="1"/>
          </p:cNvSpPr>
          <p:nvPr>
            <p:ph type="title" hasCustomPrompt="1"/>
          </p:nvPr>
        </p:nvSpPr>
        <p:spPr>
          <a:xfrm>
            <a:off x="571503" y="54755"/>
            <a:ext cx="11045825" cy="990600"/>
          </a:xfrm>
        </p:spPr>
        <p:txBody>
          <a:bodyPr/>
          <a:lstStyle>
            <a:lvl1pPr>
              <a:defRPr baseline="0">
                <a:solidFill>
                  <a:schemeClr val="tx1"/>
                </a:solidFill>
              </a:defRPr>
            </a:lvl1pPr>
          </a:lstStyle>
          <a:p>
            <a:r>
              <a:rPr lang="en-US" dirty="0"/>
              <a:t>Chapter or Panelist Slide Title </a:t>
            </a:r>
            <a:r>
              <a:rPr lang="mr-IN" dirty="0"/>
              <a:t>–</a:t>
            </a:r>
            <a:r>
              <a:rPr lang="en-US" dirty="0"/>
              <a:t> 5 People</a:t>
            </a:r>
          </a:p>
        </p:txBody>
      </p:sp>
      <p:sp>
        <p:nvSpPr>
          <p:cNvPr id="15" name="Text Placeholder 17"/>
          <p:cNvSpPr>
            <a:spLocks noGrp="1"/>
          </p:cNvSpPr>
          <p:nvPr>
            <p:ph type="body" sz="quarter" idx="29" hasCustomPrompt="1"/>
          </p:nvPr>
        </p:nvSpPr>
        <p:spPr>
          <a:xfrm>
            <a:off x="7439845"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56422"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9976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716423"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95254"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91877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3" name="Picture 22">
            <a:extLst>
              <a:ext uri="{FF2B5EF4-FFF2-40B4-BE49-F238E27FC236}">
                <a16:creationId xmlns="" xmlns:a16="http://schemas.microsoft.com/office/drawing/2014/main" id="{52B0C57C-8F82-0B41-A02D-FEB6728C26DD}"/>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9" name="Title 1"/>
          <p:cNvSpPr>
            <a:spLocks noGrp="1"/>
          </p:cNvSpPr>
          <p:nvPr userDrawn="1">
            <p:ph type="ctrTitle" hasCustomPrompt="1"/>
          </p:nvPr>
        </p:nvSpPr>
        <p:spPr>
          <a:xfrm>
            <a:off x="578442" y="1804387"/>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88"/>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1" name="Picture 10">
            <a:extLst>
              <a:ext uri="{FF2B5EF4-FFF2-40B4-BE49-F238E27FC236}">
                <a16:creationId xmlns="" xmlns:a16="http://schemas.microsoft.com/office/drawing/2014/main" id="{E6589C0F-1E31-8146-B796-635249B3A673}"/>
              </a:ext>
            </a:extLst>
          </p:cNvPr>
          <p:cNvPicPr>
            <a:picLocks noChangeAspect="1"/>
          </p:cNvPicPr>
          <p:nvPr userDrawn="1"/>
        </p:nvPicPr>
        <p:blipFill>
          <a:blip r:embed="rId3"/>
          <a:stretch>
            <a:fillRect/>
          </a:stretch>
        </p:blipFill>
        <p:spPr>
          <a:xfrm>
            <a:off x="10922240" y="535328"/>
            <a:ext cx="804672" cy="370276"/>
          </a:xfrm>
          <a:prstGeom prst="rect">
            <a:avLst/>
          </a:prstGeom>
        </p:spPr>
      </p:pic>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pic>
        <p:nvPicPr>
          <p:cNvPr id="10" name="Picture 9">
            <a:extLst>
              <a:ext uri="{FF2B5EF4-FFF2-40B4-BE49-F238E27FC236}">
                <a16:creationId xmlns="" xmlns:a16="http://schemas.microsoft.com/office/drawing/2014/main" id="{92EEEF3A-51F3-DD48-8A5F-4AED954BEEEE}"/>
              </a:ext>
            </a:extLst>
          </p:cNvPr>
          <p:cNvPicPr>
            <a:picLocks noChangeAspect="1"/>
          </p:cNvPicPr>
          <p:nvPr userDrawn="1"/>
        </p:nvPicPr>
        <p:blipFill>
          <a:blip r:embed="rId3"/>
          <a:stretch>
            <a:fillRect/>
          </a:stretch>
        </p:blipFill>
        <p:spPr>
          <a:xfrm>
            <a:off x="3966470" y="1354385"/>
            <a:ext cx="4089399" cy="4089399"/>
          </a:xfrm>
          <a:prstGeom prst="rect">
            <a:avLst/>
          </a:prstGeom>
        </p:spPr>
      </p:pic>
      <p:pic>
        <p:nvPicPr>
          <p:cNvPr id="12" name="Picture 11">
            <a:extLst>
              <a:ext uri="{FF2B5EF4-FFF2-40B4-BE49-F238E27FC236}">
                <a16:creationId xmlns="" xmlns:a16="http://schemas.microsoft.com/office/drawing/2014/main" id="{08857A40-717E-B144-A71D-9BA426AA51CC}"/>
              </a:ext>
            </a:extLst>
          </p:cNvPr>
          <p:cNvPicPr>
            <a:picLocks noChangeAspect="1"/>
          </p:cNvPicPr>
          <p:nvPr userDrawn="1"/>
        </p:nvPicPr>
        <p:blipFill>
          <a:blip r:embed="rId4"/>
          <a:stretch>
            <a:fillRect/>
          </a:stretch>
        </p:blipFill>
        <p:spPr>
          <a:xfrm>
            <a:off x="3880619" y="4545391"/>
            <a:ext cx="4261101" cy="1051643"/>
          </a:xfrm>
          <a:prstGeom prst="rect">
            <a:avLst/>
          </a:prstGeom>
        </p:spPr>
      </p:pic>
      <p:sp>
        <p:nvSpPr>
          <p:cNvPr id="6" name="Text Placeholder 2"/>
          <p:cNvSpPr>
            <a:spLocks noGrp="1"/>
          </p:cNvSpPr>
          <p:nvPr userDrawn="1">
            <p:ph type="body" idx="11"/>
          </p:nvPr>
        </p:nvSpPr>
        <p:spPr>
          <a:xfrm>
            <a:off x="4170794" y="5298204"/>
            <a:ext cx="3680750" cy="356705"/>
          </a:xfrm>
          <a:noFill/>
          <a:ln>
            <a:noFill/>
          </a:ln>
        </p:spPr>
        <p:txBody>
          <a:bodyPr vert="horz" wrap="square" lIns="0" tIns="0" rIns="0" bIns="0" numCol="1" anchor="t" anchorCtr="0" compatLnSpc="1">
            <a:prstTxWarp prst="textNoShape">
              <a:avLst/>
            </a:prstTxWarp>
          </a:bodyPr>
          <a:lstStyle>
            <a:lvl1pPr algn="ctr">
              <a:defRPr lang="en-US" sz="18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1" name="Picture 10">
            <a:extLst>
              <a:ext uri="{FF2B5EF4-FFF2-40B4-BE49-F238E27FC236}">
                <a16:creationId xmlns="" xmlns:a16="http://schemas.microsoft.com/office/drawing/2014/main" id="{E6589C0F-1E31-8146-B796-635249B3A673}"/>
              </a:ext>
            </a:extLst>
          </p:cNvPr>
          <p:cNvPicPr>
            <a:picLocks noChangeAspect="1"/>
          </p:cNvPicPr>
          <p:nvPr userDrawn="1"/>
        </p:nvPicPr>
        <p:blipFill>
          <a:blip r:embed="rId5"/>
          <a:stretch>
            <a:fillRect/>
          </a:stretch>
        </p:blipFill>
        <p:spPr>
          <a:xfrm>
            <a:off x="10922240" y="535328"/>
            <a:ext cx="804672" cy="370276"/>
          </a:xfrm>
          <a:prstGeom prst="rect">
            <a:avLst/>
          </a:prstGeom>
        </p:spPr>
      </p:pic>
      <p:sp>
        <p:nvSpPr>
          <p:cNvPr id="5" name="Picture Placeholder 4">
            <a:extLst>
              <a:ext uri="{FF2B5EF4-FFF2-40B4-BE49-F238E27FC236}">
                <a16:creationId xmlns="" xmlns:a16="http://schemas.microsoft.com/office/drawing/2014/main" id="{72B2EFFB-6D0A-BF49-8D56-18C3F6181782}"/>
              </a:ext>
            </a:extLst>
          </p:cNvPr>
          <p:cNvSpPr>
            <a:spLocks noGrp="1"/>
          </p:cNvSpPr>
          <p:nvPr>
            <p:ph type="pic" sz="quarter" idx="12"/>
          </p:nvPr>
        </p:nvSpPr>
        <p:spPr>
          <a:xfrm>
            <a:off x="4336713" y="1724628"/>
            <a:ext cx="3348912" cy="3348912"/>
          </a:xfrm>
          <a:prstGeom prst="ellipse">
            <a:avLst/>
          </a:prstGeom>
        </p:spPr>
        <p:txBody>
          <a:bodyPr/>
          <a:lstStyle/>
          <a:p>
            <a:endParaRPr lang="en-US"/>
          </a:p>
        </p:txBody>
      </p:sp>
      <p:sp>
        <p:nvSpPr>
          <p:cNvPr id="9" name="Title 1"/>
          <p:cNvSpPr>
            <a:spLocks noGrp="1"/>
          </p:cNvSpPr>
          <p:nvPr userDrawn="1">
            <p:ph type="ctrTitle" hasCustomPrompt="1"/>
          </p:nvPr>
        </p:nvSpPr>
        <p:spPr>
          <a:xfrm>
            <a:off x="4170795" y="4522241"/>
            <a:ext cx="3680749" cy="358815"/>
          </a:xfrm>
          <a:noFill/>
          <a:ln>
            <a:noFill/>
          </a:ln>
        </p:spPr>
        <p:txBody>
          <a:bodyPr vert="horz" wrap="square" lIns="0" tIns="0" rIns="0" bIns="0" numCol="1" anchor="b" anchorCtr="0" compatLnSpc="1">
            <a:prstTxWarp prst="textNoShape">
              <a:avLst/>
            </a:prstTxWarp>
            <a:noAutofit/>
          </a:bodyPr>
          <a:lstStyle>
            <a:lvl1pPr algn="ctr">
              <a:defRPr lang="en-US" sz="22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14" name="Text Placeholder 2">
            <a:extLst>
              <a:ext uri="{FF2B5EF4-FFF2-40B4-BE49-F238E27FC236}">
                <a16:creationId xmlns="" xmlns:a16="http://schemas.microsoft.com/office/drawing/2014/main" id="{859D42B7-F9EB-664D-A677-E3DFE239049C}"/>
              </a:ext>
            </a:extLst>
          </p:cNvPr>
          <p:cNvSpPr>
            <a:spLocks noGrp="1"/>
          </p:cNvSpPr>
          <p:nvPr>
            <p:ph type="body" idx="13"/>
          </p:nvPr>
        </p:nvSpPr>
        <p:spPr>
          <a:xfrm>
            <a:off x="4170794" y="4939389"/>
            <a:ext cx="3680750" cy="356704"/>
          </a:xfrm>
          <a:noFill/>
          <a:ln>
            <a:noFill/>
          </a:ln>
        </p:spPr>
        <p:txBody>
          <a:bodyPr vert="horz" wrap="square" lIns="0" tIns="0" rIns="0" bIns="0" numCol="1" anchor="t" anchorCtr="0" compatLnSpc="1">
            <a:prstTxWarp prst="textNoShape">
              <a:avLst/>
            </a:prstTxWarp>
          </a:bodyPr>
          <a:lstStyle>
            <a:lvl1pPr algn="ctr">
              <a:defRPr lang="en-US" sz="1800" b="0" i="0" dirty="0">
                <a:solidFill>
                  <a:schemeClr val="accent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spTree>
    <p:extLst>
      <p:ext uri="{BB962C8B-B14F-4D97-AF65-F5344CB8AC3E}">
        <p14:creationId xmlns:p14="http://schemas.microsoft.com/office/powerpoint/2010/main" val="178096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290" t="1027" b="-1016"/>
          <a:stretch/>
        </p:blipFill>
        <p:spPr>
          <a:xfrm>
            <a:off x="-1" y="0"/>
            <a:ext cx="12188825" cy="6934794"/>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t="31471"/>
          <a:stretch/>
        </p:blipFill>
        <p:spPr>
          <a:xfrm>
            <a:off x="8472489" y="0"/>
            <a:ext cx="2415562" cy="5386388"/>
          </a:xfrm>
          <a:prstGeom prst="rect">
            <a:avLst/>
          </a:prstGeom>
        </p:spPr>
      </p:pic>
      <p:pic>
        <p:nvPicPr>
          <p:cNvPr id="7" name="Picture 6">
            <a:extLst>
              <a:ext uri="{FF2B5EF4-FFF2-40B4-BE49-F238E27FC236}">
                <a16:creationId xmlns="" xmlns:a16="http://schemas.microsoft.com/office/drawing/2014/main" id="{43B92FFB-792B-EC41-8C90-E2E631DE79DE}"/>
              </a:ext>
            </a:extLst>
          </p:cNvPr>
          <p:cNvPicPr>
            <a:picLocks noChangeAspect="1"/>
          </p:cNvPicPr>
          <p:nvPr userDrawn="1"/>
        </p:nvPicPr>
        <p:blipFill>
          <a:blip r:embed="rId4"/>
          <a:stretch>
            <a:fillRect/>
          </a:stretch>
        </p:blipFill>
        <p:spPr>
          <a:xfrm>
            <a:off x="10922240" y="535328"/>
            <a:ext cx="804672" cy="370276"/>
          </a:xfrm>
          <a:prstGeom prst="rect">
            <a:avLst/>
          </a:prstGeom>
        </p:spPr>
      </p:pic>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2269" cy="6863775"/>
          </a:xfrm>
          <a:prstGeom prst="rect">
            <a:avLst/>
          </a:prstGeom>
        </p:spPr>
      </p:pic>
      <p:sp>
        <p:nvSpPr>
          <p:cNvPr id="9" name="Title 1"/>
          <p:cNvSpPr>
            <a:spLocks noGrp="1"/>
          </p:cNvSpPr>
          <p:nvPr userDrawn="1">
            <p:ph type="ctrTitle" hasCustomPrompt="1"/>
          </p:nvPr>
        </p:nvSpPr>
        <p:spPr>
          <a:xfrm>
            <a:off x="578442" y="1804375"/>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76"/>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75047" y="1316476"/>
            <a:ext cx="1126104" cy="3211955"/>
          </a:xfrm>
          <a:prstGeom prst="rect">
            <a:avLst/>
          </a:prstGeom>
        </p:spPr>
      </p:pic>
      <p:pic>
        <p:nvPicPr>
          <p:cNvPr id="7" name="Picture 6">
            <a:extLst>
              <a:ext uri="{FF2B5EF4-FFF2-40B4-BE49-F238E27FC236}">
                <a16:creationId xmlns="" xmlns:a16="http://schemas.microsoft.com/office/drawing/2014/main" id="{FD661EA2-AEE8-9346-BB79-8CF9CA326C06}"/>
              </a:ext>
            </a:extLst>
          </p:cNvPr>
          <p:cNvPicPr>
            <a:picLocks noChangeAspect="1"/>
          </p:cNvPicPr>
          <p:nvPr userDrawn="1"/>
        </p:nvPicPr>
        <p:blipFill>
          <a:blip r:embed="rId4"/>
          <a:stretch>
            <a:fillRect/>
          </a:stretch>
        </p:blipFill>
        <p:spPr>
          <a:xfrm>
            <a:off x="10922240" y="535328"/>
            <a:ext cx="804672" cy="370276"/>
          </a:xfrm>
          <a:prstGeom prst="rect">
            <a:avLst/>
          </a:prstGeom>
        </p:spPr>
      </p:pic>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Quote or Big Ide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88824" cy="6856213"/>
          </a:xfrm>
          <a:prstGeom prst="rect">
            <a:avLst/>
          </a:prstGeom>
        </p:spPr>
      </p:pic>
      <p:sp>
        <p:nvSpPr>
          <p:cNvPr id="9" name="Title 1"/>
          <p:cNvSpPr>
            <a:spLocks noGrp="1"/>
          </p:cNvSpPr>
          <p:nvPr userDrawn="1">
            <p:ph type="ctrTitle" hasCustomPrompt="1"/>
          </p:nvPr>
        </p:nvSpPr>
        <p:spPr>
          <a:xfrm>
            <a:off x="2632390" y="1318099"/>
            <a:ext cx="7573928" cy="1115728"/>
          </a:xfrm>
          <a:noFill/>
          <a:ln>
            <a:noFill/>
          </a:ln>
        </p:spPr>
        <p:txBody>
          <a:bodyPr vert="horz" wrap="square" lIns="0" tIns="0" rIns="0" bIns="0" numCol="1" anchor="b" anchorCtr="0" compatLnSpc="1">
            <a:prstTxWarp prst="textNoShape">
              <a:avLst/>
            </a:prstTxWarp>
            <a:noAutofit/>
          </a:bodyPr>
          <a:lstStyle>
            <a:lvl1pPr>
              <a:defRPr lang="en-US" sz="3600" b="0" spc="0" dirty="0">
                <a:solidFill>
                  <a:schemeClr val="bg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p:nvPr>
        </p:nvSpPr>
        <p:spPr>
          <a:xfrm>
            <a:off x="2632390" y="2491202"/>
            <a:ext cx="7573929"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7" name="Picture 6">
            <a:extLst>
              <a:ext uri="{FF2B5EF4-FFF2-40B4-BE49-F238E27FC236}">
                <a16:creationId xmlns="" xmlns:a16="http://schemas.microsoft.com/office/drawing/2014/main" id="{EB26BC89-B827-4143-BE65-918A9FEC7B36}"/>
              </a:ext>
            </a:extLst>
          </p:cNvPr>
          <p:cNvPicPr>
            <a:picLocks noChangeAspect="1"/>
          </p:cNvPicPr>
          <p:nvPr userDrawn="1"/>
        </p:nvPicPr>
        <p:blipFill>
          <a:blip r:embed="rId3"/>
          <a:stretch>
            <a:fillRect/>
          </a:stretch>
        </p:blipFill>
        <p:spPr>
          <a:xfrm>
            <a:off x="10922240" y="535328"/>
            <a:ext cx="804672" cy="370276"/>
          </a:xfrm>
          <a:prstGeom prst="rect">
            <a:avLst/>
          </a:prstGeom>
        </p:spPr>
      </p:pic>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1" cy="6856212"/>
          </a:xfrm>
          <a:prstGeom prst="rect">
            <a:avLst/>
          </a:prstGeom>
        </p:spPr>
      </p:pic>
      <p:sp>
        <p:nvSpPr>
          <p:cNvPr id="2" name="Title 1"/>
          <p:cNvSpPr>
            <a:spLocks noGrp="1"/>
          </p:cNvSpPr>
          <p:nvPr userDrawn="1">
            <p:ph type="ctrTitle" hasCustomPrompt="1"/>
          </p:nvPr>
        </p:nvSpPr>
        <p:spPr>
          <a:xfrm>
            <a:off x="3228959" y="1843064"/>
            <a:ext cx="3889376" cy="1298448"/>
          </a:xfrm>
        </p:spPr>
        <p:txBody>
          <a:bodyPr>
            <a:noAutofit/>
          </a:bodyPr>
          <a:lstStyle>
            <a:lvl1pPr marL="0" indent="0" algn="l">
              <a:lnSpc>
                <a:spcPct val="90000"/>
              </a:lnSpc>
              <a:tabLst/>
              <a:defRPr sz="2800" b="1" spc="0">
                <a:solidFill>
                  <a:schemeClr val="bg1"/>
                </a:solidFill>
                <a:latin typeface="+mj-lt"/>
              </a:defRPr>
            </a:lvl1pPr>
          </a:lstStyle>
          <a:p>
            <a:r>
              <a:rPr lang="en-US" dirty="0"/>
              <a:t>Name of Speaker</a:t>
            </a:r>
          </a:p>
        </p:txBody>
      </p:sp>
      <p:sp>
        <p:nvSpPr>
          <p:cNvPr id="3" name="Subtitle 2"/>
          <p:cNvSpPr>
            <a:spLocks noGrp="1"/>
          </p:cNvSpPr>
          <p:nvPr userDrawn="1">
            <p:ph type="subTitle" idx="1" hasCustomPrompt="1"/>
          </p:nvPr>
        </p:nvSpPr>
        <p:spPr>
          <a:xfrm>
            <a:off x="3228959" y="3294614"/>
            <a:ext cx="3877185" cy="476932"/>
          </a:xfrm>
          <a:prstGeom prst="rect">
            <a:avLst/>
          </a:prstGeom>
        </p:spPr>
        <p:txBody>
          <a:bodyPr>
            <a:noAutofit/>
          </a:bodyPr>
          <a:lstStyle>
            <a:lvl1pPr marL="11113" indent="-11113" algn="l">
              <a:lnSpc>
                <a:spcPct val="90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Title of Speaker</a:t>
            </a:r>
          </a:p>
        </p:txBody>
      </p:sp>
      <p:sp>
        <p:nvSpPr>
          <p:cNvPr id="6" name="Text Placeholder 5"/>
          <p:cNvSpPr>
            <a:spLocks noGrp="1"/>
          </p:cNvSpPr>
          <p:nvPr userDrawn="1">
            <p:ph type="body" sz="quarter" idx="17" hasCustomPrompt="1"/>
          </p:nvPr>
        </p:nvSpPr>
        <p:spPr>
          <a:xfrm>
            <a:off x="3228959" y="4185979"/>
            <a:ext cx="3706498" cy="283731"/>
          </a:xfrm>
        </p:spPr>
        <p:txBody>
          <a:bodyPr/>
          <a:lstStyle>
            <a:lvl1pPr algn="l">
              <a:lnSpc>
                <a:spcPct val="90000"/>
              </a:lnSpc>
              <a:spcBef>
                <a:spcPts val="0"/>
              </a:spcBef>
              <a:defRPr sz="1600" b="0" baseline="0">
                <a:solidFill>
                  <a:schemeClr val="bg1"/>
                </a:solidFill>
              </a:defRPr>
            </a:lvl1pPr>
          </a:lstStyle>
          <a:p>
            <a:r>
              <a:rPr lang="en-US" dirty="0"/>
              <a:t>Email and Twitter</a:t>
            </a:r>
            <a:endParaRPr lang="en-US" baseline="0" dirty="0"/>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out Slide - Sky">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8" y="625"/>
            <a:ext cx="12189770" cy="6856746"/>
          </a:xfrm>
          <a:prstGeom prst="rect">
            <a:avLst/>
          </a:prstGeom>
        </p:spPr>
      </p:pic>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solidFill>
                  <a:schemeClr val="bg1"/>
                </a:solidFill>
              </a:defRPr>
            </a:lvl1pPr>
          </a:lstStyle>
          <a:p>
            <a:r>
              <a:rPr lang="en-US" dirty="0"/>
              <a:t>Click to edit Master title style</a:t>
            </a:r>
          </a:p>
        </p:txBody>
      </p:sp>
      <p:sp>
        <p:nvSpPr>
          <p:cNvPr id="33" name="Content Placeholder 32"/>
          <p:cNvSpPr>
            <a:spLocks noGrp="1"/>
          </p:cNvSpPr>
          <p:nvPr>
            <p:ph sz="quarter" idx="10"/>
          </p:nvPr>
        </p:nvSpPr>
        <p:spPr>
          <a:xfrm>
            <a:off x="571500" y="1770886"/>
            <a:ext cx="11045952" cy="4223766"/>
          </a:xfrm>
        </p:spPr>
        <p:txBody>
          <a:bodyPr/>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1"/>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5"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2" name="Picture 51">
            <a:extLst>
              <a:ext uri="{FF2B5EF4-FFF2-40B4-BE49-F238E27FC236}">
                <a16:creationId xmlns="" xmlns:a16="http://schemas.microsoft.com/office/drawing/2014/main" id="{AE07AA36-7847-5143-B205-848CA3D1EA20}"/>
              </a:ext>
            </a:extLst>
          </p:cNvPr>
          <p:cNvPicPr>
            <a:picLocks noChangeAspect="1"/>
          </p:cNvPicPr>
          <p:nvPr userDrawn="1"/>
        </p:nvPicPr>
        <p:blipFill>
          <a:blip r:embed="rId4"/>
          <a:stretch>
            <a:fillRect/>
          </a:stretch>
        </p:blipFill>
        <p:spPr>
          <a:xfrm>
            <a:off x="10922240" y="535328"/>
            <a:ext cx="804672" cy="370276"/>
          </a:xfrm>
          <a:prstGeom prst="rect">
            <a:avLst/>
          </a:prstGeom>
        </p:spPr>
      </p:pic>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ird Split - Lef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3311878"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4485033" y="1764285"/>
            <a:ext cx="7132419"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9" name="Straight Connector 8"/>
          <p:cNvCxnSpPr/>
          <p:nvPr userDrawn="1"/>
        </p:nvCxnSpPr>
        <p:spPr>
          <a:xfrm flipV="1">
            <a:off x="4082011"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ird Split - Righ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711623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8400122" y="1764285"/>
            <a:ext cx="321733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11" name="Straight Connector 10"/>
          <p:cNvCxnSpPr/>
          <p:nvPr userDrawn="1"/>
        </p:nvCxnSpPr>
        <p:spPr>
          <a:xfrm flipV="1">
            <a:off x="8008552"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olumn photos">
    <p:spTree>
      <p:nvGrpSpPr>
        <p:cNvPr id="1" name=""/>
        <p:cNvGrpSpPr/>
        <p:nvPr/>
      </p:nvGrpSpPr>
      <p:grpSpPr>
        <a:xfrm>
          <a:off x="0" y="0"/>
          <a:ext cx="0" cy="0"/>
          <a:chOff x="0" y="0"/>
          <a:chExt cx="0" cy="0"/>
        </a:xfrm>
      </p:grpSpPr>
      <p:sp>
        <p:nvSpPr>
          <p:cNvPr id="14" name="Text Placeholder 5"/>
          <p:cNvSpPr>
            <a:spLocks noGrp="1"/>
          </p:cNvSpPr>
          <p:nvPr>
            <p:ph type="body" sz="quarter" idx="28"/>
          </p:nvPr>
        </p:nvSpPr>
        <p:spPr>
          <a:xfrm>
            <a:off x="8043564" y="1769752"/>
            <a:ext cx="3584448" cy="685800"/>
          </a:xfrm>
          <a:solidFill>
            <a:schemeClr val="tx1"/>
          </a:solidFill>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4304013"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Click to edit Master text styles</a:t>
            </a:r>
          </a:p>
        </p:txBody>
      </p:sp>
      <p:sp>
        <p:nvSpPr>
          <p:cNvPr id="62" name="Picture Placeholder 61"/>
          <p:cNvSpPr>
            <a:spLocks noGrp="1"/>
          </p:cNvSpPr>
          <p:nvPr>
            <p:ph type="pic" sz="quarter" idx="17"/>
          </p:nvPr>
        </p:nvSpPr>
        <p:spPr>
          <a:xfrm>
            <a:off x="576072" y="2455552"/>
            <a:ext cx="3584448" cy="3662860"/>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4304013" y="2455552"/>
            <a:ext cx="3584448" cy="3662860"/>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8043564" y="2455552"/>
            <a:ext cx="3584448" cy="3662860"/>
          </a:xfrm>
        </p:spPr>
        <p:txBody>
          <a:bodyPr rtlCol="0">
            <a:noAutofit/>
          </a:bodyPr>
          <a:lstStyle/>
          <a:p>
            <a:pPr lvl="0"/>
            <a:r>
              <a:rPr lang="en-US" noProof="0"/>
              <a:t>Drag picture to placeholder or click icon to add</a:t>
            </a:r>
            <a:endParaRPr lang="en-US" noProof="0" dirty="0"/>
          </a:p>
        </p:txBody>
      </p:sp>
      <p:sp>
        <p:nvSpPr>
          <p:cNvPr id="27" name="Text Placeholder 3"/>
          <p:cNvSpPr>
            <a:spLocks noGrp="1"/>
          </p:cNvSpPr>
          <p:nvPr>
            <p:ph type="body" sz="quarter" idx="16"/>
          </p:nvPr>
        </p:nvSpPr>
        <p:spPr>
          <a:xfrm>
            <a:off x="571500" y="1094584"/>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3" name="Title 2"/>
          <p:cNvSpPr>
            <a:spLocks noGrp="1"/>
          </p:cNvSpPr>
          <p:nvPr>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17" name="Footer Placeholder 3"/>
          <p:cNvSpPr>
            <a:spLocks noGrp="1"/>
          </p:cNvSpPr>
          <p:nvPr>
            <p:ph type="ftr" sz="quarter" idx="34"/>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400">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20" name="Picture 19">
            <a:extLst>
              <a:ext uri="{FF2B5EF4-FFF2-40B4-BE49-F238E27FC236}">
                <a16:creationId xmlns="" xmlns:a16="http://schemas.microsoft.com/office/drawing/2014/main" id="{AC8A5DCE-900A-7843-A56C-17E108C6248F}"/>
              </a:ext>
            </a:extLst>
          </p:cNvPr>
          <p:cNvPicPr>
            <a:picLocks noChangeAspect="1"/>
          </p:cNvPicPr>
          <p:nvPr userDrawn="1"/>
        </p:nvPicPr>
        <p:blipFill>
          <a:blip r:embed="rId2"/>
          <a:stretch>
            <a:fillRect/>
          </a:stretch>
        </p:blipFill>
        <p:spPr>
          <a:xfrm>
            <a:off x="11158039" y="6279179"/>
            <a:ext cx="806698" cy="371696"/>
          </a:xfrm>
          <a:prstGeom prst="rect">
            <a:avLst/>
          </a:prstGeom>
        </p:spPr>
      </p:pic>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6" name="Picture 15">
            <a:extLst>
              <a:ext uri="{FF2B5EF4-FFF2-40B4-BE49-F238E27FC236}">
                <a16:creationId xmlns="" xmlns:a16="http://schemas.microsoft.com/office/drawing/2014/main" id="{CF5847D8-F37A-3249-8879-F51A146391E2}"/>
              </a:ext>
            </a:extLst>
          </p:cNvPr>
          <p:cNvPicPr>
            <a:picLocks noChangeAspect="1"/>
          </p:cNvPicPr>
          <p:nvPr userDrawn="1"/>
        </p:nvPicPr>
        <p:blipFill>
          <a:blip r:embed="rId2"/>
          <a:stretch>
            <a:fillRect/>
          </a:stretch>
        </p:blipFill>
        <p:spPr>
          <a:xfrm>
            <a:off x="11158039" y="6279179"/>
            <a:ext cx="806698" cy="371696"/>
          </a:xfrm>
          <a:prstGeom prst="rect">
            <a:avLst/>
          </a:prstGeom>
        </p:spPr>
      </p:pic>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8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a:lnSpc>
                <a:spcPct val="90000"/>
              </a:lnSpc>
              <a:spcBef>
                <a:spcPts val="800"/>
              </a:spcBef>
              <a:spcAft>
                <a:spcPts val="0"/>
              </a:spcAft>
              <a:defRPr sz="16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marL="6350" indent="0">
              <a:lnSpc>
                <a:spcPct val="90000"/>
              </a:lnSpc>
              <a:spcBef>
                <a:spcPts val="800"/>
              </a:spcBef>
              <a:spcAft>
                <a:spcPts val="0"/>
              </a:spcAft>
              <a:buNone/>
              <a:defRPr sz="14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lvl1pPr>
          </a:lstStyle>
          <a:p>
            <a:pPr lvl="0"/>
            <a:r>
              <a:rPr lang="en-US" dirty="0"/>
              <a:t>Features or Sub Cloud Products </a:t>
            </a:r>
          </a:p>
        </p:txBody>
      </p:sp>
      <p:pic>
        <p:nvPicPr>
          <p:cNvPr id="15" name="Picture 14">
            <a:extLst>
              <a:ext uri="{FF2B5EF4-FFF2-40B4-BE49-F238E27FC236}">
                <a16:creationId xmlns="" xmlns:a16="http://schemas.microsoft.com/office/drawing/2014/main" id="{BB66065B-7437-D545-B4BB-3048641F687A}"/>
              </a:ext>
            </a:extLst>
          </p:cNvPr>
          <p:cNvPicPr>
            <a:picLocks noChangeAspect="1"/>
          </p:cNvPicPr>
          <p:nvPr userDrawn="1"/>
        </p:nvPicPr>
        <p:blipFill>
          <a:blip r:embed="rId2"/>
          <a:stretch>
            <a:fillRect/>
          </a:stretch>
        </p:blipFill>
        <p:spPr>
          <a:xfrm>
            <a:off x="11158039" y="6279179"/>
            <a:ext cx="806698" cy="371696"/>
          </a:xfrm>
          <a:prstGeom prst="rect">
            <a:avLst/>
          </a:prstGeom>
        </p:spPr>
      </p:pic>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47" y="1840"/>
            <a:ext cx="12208337" cy="6867144"/>
          </a:xfrm>
          <a:prstGeom prst="rect">
            <a:avLst/>
          </a:prstGeom>
        </p:spPr>
      </p:pic>
      <p:grpSp>
        <p:nvGrpSpPr>
          <p:cNvPr id="2" name="Group 1"/>
          <p:cNvGrpSpPr/>
          <p:nvPr userDrawn="1"/>
        </p:nvGrpSpPr>
        <p:grpSpPr>
          <a:xfrm flipH="1">
            <a:off x="9975465" y="568501"/>
            <a:ext cx="1314127" cy="628288"/>
            <a:chOff x="10411287" y="2695706"/>
            <a:chExt cx="1724220" cy="824355"/>
          </a:xfrm>
        </p:grpSpPr>
        <p:sp>
          <p:nvSpPr>
            <p:cNvPr id="19" name="Shape"/>
            <p:cNvSpPr/>
            <p:nvPr userDrawn="1"/>
          </p:nvSpPr>
          <p:spPr>
            <a:xfrm>
              <a:off x="11236572" y="3222619"/>
              <a:ext cx="307644" cy="212898"/>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0" name="Shape"/>
            <p:cNvSpPr/>
            <p:nvPr userDrawn="1"/>
          </p:nvSpPr>
          <p:spPr>
            <a:xfrm>
              <a:off x="11769834" y="3286102"/>
              <a:ext cx="365673" cy="233959"/>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1" name="Shape"/>
            <p:cNvSpPr/>
            <p:nvPr userDrawn="1"/>
          </p:nvSpPr>
          <p:spPr>
            <a:xfrm>
              <a:off x="10411287" y="2695706"/>
              <a:ext cx="337358" cy="316900"/>
            </a:xfrm>
            <a:custGeom>
              <a:avLst/>
              <a:gdLst/>
              <a:ahLst/>
              <a:cxnLst>
                <a:cxn ang="0">
                  <a:pos x="wd2" y="hd2"/>
                </a:cxn>
                <a:cxn ang="5400000">
                  <a:pos x="wd2" y="hd2"/>
                </a:cxn>
                <a:cxn ang="10800000">
                  <a:pos x="wd2" y="hd2"/>
                </a:cxn>
                <a:cxn ang="16200000">
                  <a:pos x="wd2" y="hd2"/>
                </a:cxn>
              </a:cxnLst>
              <a:rect l="0" t="0"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0857" y="1214027"/>
            <a:ext cx="5967109" cy="1384981"/>
          </a:xfrm>
          <a:prstGeom prst="rect">
            <a:avLst/>
          </a:prstGeom>
        </p:spPr>
      </p:pic>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88105"/>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a:solidFill>
                  <a:schemeClr val="accent1"/>
                </a:solidFill>
                <a:latin typeface="Salesforce Sans"/>
                <a:cs typeface="Salesforce Sans"/>
              </a:rPr>
              <a:t/>
            </a: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1" name="Footer Placeholder 3"/>
          <p:cNvSpPr>
            <a:spLocks noGrp="1"/>
          </p:cNvSpPr>
          <p:nvPr>
            <p:ph type="ftr" sz="quarter" idx="17"/>
          </p:nvPr>
        </p:nvSpPr>
        <p:spPr>
          <a:xfrm>
            <a:off x="577850" y="6410462"/>
            <a:ext cx="8870949" cy="213858"/>
          </a:xfrm>
        </p:spPr>
        <p:txBody>
          <a:bodyPr/>
          <a:lstStyle>
            <a:lvl1pPr>
              <a:defRPr>
                <a:solidFill>
                  <a:schemeClr val="accent2"/>
                </a:solidFill>
              </a:defRPr>
            </a:lvl1pPr>
          </a:lstStyle>
          <a:p>
            <a:endParaRPr lang="en-US" dirty="0"/>
          </a:p>
        </p:txBody>
      </p:sp>
    </p:spTree>
    <p:extLst>
      <p:ext uri="{BB962C8B-B14F-4D97-AF65-F5344CB8AC3E}">
        <p14:creationId xmlns:p14="http://schemas.microsoft.com/office/powerpoint/2010/main" val="3456298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3"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2" name="Picture 51">
            <a:extLst>
              <a:ext uri="{FF2B5EF4-FFF2-40B4-BE49-F238E27FC236}">
                <a16:creationId xmlns="" xmlns:a16="http://schemas.microsoft.com/office/drawing/2014/main" id="{B17D5154-4FF6-544C-A1E5-15D6F4F0AE3B}"/>
              </a:ext>
            </a:extLst>
          </p:cNvPr>
          <p:cNvPicPr>
            <a:picLocks noChangeAspect="1"/>
          </p:cNvPicPr>
          <p:nvPr userDrawn="1"/>
        </p:nvPicPr>
        <p:blipFill>
          <a:blip r:embed="rId4"/>
          <a:stretch>
            <a:fillRect/>
          </a:stretch>
        </p:blipFill>
        <p:spPr>
          <a:xfrm>
            <a:off x="10916264" y="539016"/>
            <a:ext cx="806698" cy="371696"/>
          </a:xfrm>
          <a:prstGeom prst="rect">
            <a:avLst/>
          </a:prstGeom>
        </p:spPr>
      </p:pic>
    </p:spTree>
    <p:extLst/>
  </p:cSld>
  <p:clrMapOvr>
    <a:masterClrMapping/>
  </p:clrMapOvr>
  <p:transition>
    <p:fade/>
  </p:transition>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Right">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52" name="Picture 51">
            <a:extLst>
              <a:ext uri="{FF2B5EF4-FFF2-40B4-BE49-F238E27FC236}">
                <a16:creationId xmlns="" xmlns:a16="http://schemas.microsoft.com/office/drawing/2014/main" id="{1E33E01D-A3CC-224D-92FB-2289A67C1FF6}"/>
              </a:ext>
            </a:extLst>
          </p:cNvPr>
          <p:cNvPicPr>
            <a:picLocks noChangeAspect="1"/>
          </p:cNvPicPr>
          <p:nvPr userDrawn="1"/>
        </p:nvPicPr>
        <p:blipFill>
          <a:blip r:embed="rId4"/>
          <a:stretch>
            <a:fillRect/>
          </a:stretch>
        </p:blipFill>
        <p:spPr>
          <a:xfrm>
            <a:off x="10916264" y="539016"/>
            <a:ext cx="806698" cy="371696"/>
          </a:xfrm>
          <a:prstGeom prst="rect">
            <a:avLst/>
          </a:prstGeom>
        </p:spPr>
      </p:pic>
    </p:spTree>
    <p:extLst/>
  </p:cSld>
  <p:clrMapOvr>
    <a:masterClrMapping/>
  </p:clrMapOvr>
  <p:transition>
    <p:fade/>
  </p:transition>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ow Forest - Mountain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8"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icture 9">
            <a:extLst>
              <a:ext uri="{FF2B5EF4-FFF2-40B4-BE49-F238E27FC236}">
                <a16:creationId xmlns="" xmlns:a16="http://schemas.microsoft.com/office/drawing/2014/main" id="{B0CD1C36-4DE9-BD45-B78D-7011D51CEEF3}"/>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cSld>
  <p:clrMapOvr>
    <a:masterClrMapping/>
  </p:clrMapOvr>
  <p:transition>
    <p:fade/>
  </p:transition>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Forest - Mountain Righ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8" name="Picture 7">
            <a:extLst>
              <a:ext uri="{FF2B5EF4-FFF2-40B4-BE49-F238E27FC236}">
                <a16:creationId xmlns="" xmlns:a16="http://schemas.microsoft.com/office/drawing/2014/main" id="{EC3B082F-F407-D44B-99BD-99B50F37C9D3}"/>
              </a:ext>
            </a:extLst>
          </p:cNvPr>
          <p:cNvPicPr>
            <a:picLocks noChangeAspect="1"/>
          </p:cNvPicPr>
          <p:nvPr userDrawn="1"/>
        </p:nvPicPr>
        <p:blipFill>
          <a:blip r:embed="rId3"/>
          <a:stretch>
            <a:fillRect/>
          </a:stretch>
        </p:blipFill>
        <p:spPr>
          <a:xfrm>
            <a:off x="10916264" y="539016"/>
            <a:ext cx="806698" cy="371696"/>
          </a:xfrm>
          <a:prstGeom prst="rect">
            <a:avLst/>
          </a:prstGeom>
        </p:spPr>
      </p:pic>
    </p:spTree>
    <p:extLst>
      <p:ext uri="{BB962C8B-B14F-4D97-AF65-F5344CB8AC3E}">
        <p14:creationId xmlns:p14="http://schemas.microsoft.com/office/powerpoint/2010/main" val="2556529996"/>
      </p:ext>
    </p:extLst>
  </p:cSld>
  <p:clrMapOvr>
    <a:masterClrMapping/>
  </p:clrMapOvr>
  <p:transition>
    <p:fade/>
  </p:transition>
  <p:hf sldNum="0" hdr="0" dt="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 Id="rId41" Type="http://schemas.openxmlformats.org/officeDocument/2006/relationships/image" Target="../media/image1.jpeg"/><Relationship Id="rId42" Type="http://schemas.openxmlformats.org/officeDocument/2006/relationships/image" Target="../media/image2.jpg"/><Relationship Id="rId43"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pic>
        <p:nvPicPr>
          <p:cNvPr id="3" name="Picture 2"/>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1" y="1787"/>
            <a:ext cx="12188825"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577851" y="6410462"/>
            <a:ext cx="5507989" cy="213858"/>
          </a:xfrm>
          <a:prstGeom prst="rect">
            <a:avLst/>
          </a:prstGeom>
        </p:spPr>
        <p:txBody>
          <a:bodyPr vert="horz" lIns="0" tIns="0" rIns="0" bIns="0" rtlCol="0" anchor="b"/>
          <a:lstStyle>
            <a:lvl1pPr algn="l" fontAlgn="auto">
              <a:spcBef>
                <a:spcPts val="0"/>
              </a:spcBef>
              <a:spcAft>
                <a:spcPts val="0"/>
              </a:spcAft>
              <a:defRPr sz="12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pic>
        <p:nvPicPr>
          <p:cNvPr id="5" name="Picture 4">
            <a:extLst>
              <a:ext uri="{FF2B5EF4-FFF2-40B4-BE49-F238E27FC236}">
                <a16:creationId xmlns="" xmlns:a16="http://schemas.microsoft.com/office/drawing/2014/main" id="{CDA2D1CF-2AEA-D343-96CE-54448BCB0F70}"/>
              </a:ext>
            </a:extLst>
          </p:cNvPr>
          <p:cNvPicPr>
            <a:picLocks noChangeAspect="1"/>
          </p:cNvPicPr>
          <p:nvPr userDrawn="1"/>
        </p:nvPicPr>
        <p:blipFill>
          <a:blip r:embed="rId43"/>
          <a:stretch>
            <a:fillRect/>
          </a:stretch>
        </p:blipFill>
        <p:spPr>
          <a:xfrm>
            <a:off x="10916264" y="539016"/>
            <a:ext cx="806698" cy="371696"/>
          </a:xfrm>
          <a:prstGeom prst="rect">
            <a:avLst/>
          </a:prstGeom>
        </p:spPr>
      </p:pic>
    </p:spTree>
  </p:cSld>
  <p:clrMap bg1="lt1" tx1="dk1" bg2="lt2" tx2="dk2" accent1="accent1" accent2="accent2" accent3="accent3" accent4="accent4" accent5="accent5" accent6="accent6" hlink="hlink" folHlink="folHlink"/>
  <p:sldLayoutIdLst>
    <p:sldLayoutId id="2147484357" r:id="rId1"/>
    <p:sldLayoutId id="2147484387" r:id="rId2"/>
    <p:sldLayoutId id="2147484398" r:id="rId3"/>
    <p:sldLayoutId id="2147484080" r:id="rId4"/>
    <p:sldLayoutId id="2147484359" r:id="rId5"/>
    <p:sldLayoutId id="2147484334" r:id="rId6"/>
    <p:sldLayoutId id="2147484267" r:id="rId7"/>
    <p:sldLayoutId id="2147484036" r:id="rId8"/>
    <p:sldLayoutId id="2147484004" r:id="rId9"/>
    <p:sldLayoutId id="2147483925" r:id="rId10"/>
    <p:sldLayoutId id="2147484370" r:id="rId11"/>
    <p:sldLayoutId id="2147484371" r:id="rId12"/>
    <p:sldLayoutId id="2147484044" r:id="rId13"/>
    <p:sldLayoutId id="2147484391" r:id="rId14"/>
    <p:sldLayoutId id="2147484395" r:id="rId15"/>
    <p:sldLayoutId id="2147484403" r:id="rId16"/>
    <p:sldLayoutId id="2147484396" r:id="rId17"/>
    <p:sldLayoutId id="2147484389" r:id="rId18"/>
    <p:sldLayoutId id="2147484041" r:id="rId19"/>
    <p:sldLayoutId id="2147484390" r:id="rId20"/>
    <p:sldLayoutId id="2147484376" r:id="rId21"/>
    <p:sldLayoutId id="2147484363" r:id="rId22"/>
    <p:sldLayoutId id="2147484350" r:id="rId23"/>
    <p:sldLayoutId id="2147484068" r:id="rId24"/>
    <p:sldLayoutId id="2147484404" r:id="rId25"/>
    <p:sldLayoutId id="2147484384" r:id="rId26"/>
    <p:sldLayoutId id="2147484368" r:id="rId27"/>
    <p:sldLayoutId id="2147484392" r:id="rId28"/>
    <p:sldLayoutId id="2147484351" r:id="rId29"/>
    <p:sldLayoutId id="2147484394" r:id="rId30"/>
    <p:sldLayoutId id="2147484401" r:id="rId31"/>
    <p:sldLayoutId id="2147484402" r:id="rId32"/>
    <p:sldLayoutId id="2147484081" r:id="rId33"/>
    <p:sldLayoutId id="2147484356" r:id="rId34"/>
    <p:sldLayoutId id="2147484329" r:id="rId35"/>
    <p:sldLayoutId id="2147484330" r:id="rId36"/>
    <p:sldLayoutId id="2147484331" r:id="rId37"/>
    <p:sldLayoutId id="2147484032" r:id="rId38"/>
    <p:sldLayoutId id="2147483991" r:id="rId39"/>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04" userDrawn="1">
          <p15:clr>
            <a:srgbClr val="F26B43"/>
          </p15:clr>
        </p15:guide>
        <p15:guide id="2" pos="364" userDrawn="1">
          <p15:clr>
            <a:srgbClr val="F26B43"/>
          </p15:clr>
        </p15:guide>
        <p15:guide id="3" orient="horz" pos="3909" userDrawn="1">
          <p15:clr>
            <a:srgbClr val="F26B43"/>
          </p15:clr>
        </p15:guide>
        <p15:guide id="4" pos="7319" userDrawn="1">
          <p15:clr>
            <a:srgbClr val="F26B43"/>
          </p15:clr>
        </p15:guide>
        <p15:guide id="5" orient="horz" pos="931" userDrawn="1">
          <p15:clr>
            <a:srgbClr val="F26B43"/>
          </p15:clr>
        </p15:guide>
        <p15:guide id="6" orient="horz" pos="4080" userDrawn="1">
          <p15:clr>
            <a:srgbClr val="F26B43"/>
          </p15:clr>
        </p15:guide>
        <p15:guide id="7" orient="horz" pos="39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jpg"/><Relationship Id="rId3" Type="http://schemas.openxmlformats.org/officeDocument/2006/relationships/image" Target="../media/image5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8.JPG"/></Relationships>
</file>

<file path=ppt/slides/_rels/slide2.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3.jpg"/><Relationship Id="rId3"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 Id="rId3" Type="http://schemas.openxmlformats.org/officeDocument/2006/relationships/image" Target="../media/image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JPG"/><Relationship Id="rId3" Type="http://schemas.openxmlformats.org/officeDocument/2006/relationships/image" Target="../media/image49.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4" Type="http://schemas.microsoft.com/office/2007/relationships/hdphoto" Target="../media/hdphoto2.wdp"/><Relationship Id="rId5" Type="http://schemas.openxmlformats.org/officeDocument/2006/relationships/image" Target="../media/image51.jpe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98833" y="2701458"/>
            <a:ext cx="5184284" cy="1298448"/>
          </a:xfrm>
        </p:spPr>
        <p:txBody>
          <a:bodyPr/>
          <a:lstStyle/>
          <a:p>
            <a:r>
              <a:rPr lang="en-US" dirty="0"/>
              <a:t>Volunteer </a:t>
            </a:r>
            <a:r>
              <a:rPr lang="en-US" dirty="0" smtClean="0"/>
              <a:t>Management 101 - </a:t>
            </a:r>
            <a:r>
              <a:rPr lang="en-US" dirty="0"/>
              <a:t>Tools and Tips for Volunteer-Strong Organizations</a:t>
            </a:r>
            <a:endParaRPr lang="en-US" dirty="0"/>
          </a:p>
        </p:txBody>
      </p:sp>
      <p:sp>
        <p:nvSpPr>
          <p:cNvPr id="5" name="Content Placeholder 4"/>
          <p:cNvSpPr>
            <a:spLocks noGrp="1"/>
          </p:cNvSpPr>
          <p:nvPr>
            <p:ph type="subTitle" idx="1"/>
          </p:nvPr>
        </p:nvSpPr>
        <p:spPr>
          <a:xfrm>
            <a:off x="2111021" y="4082220"/>
            <a:ext cx="4220506" cy="642180"/>
          </a:xfrm>
        </p:spPr>
        <p:txBody>
          <a:bodyPr/>
          <a:lstStyle/>
          <a:p>
            <a:r>
              <a:rPr lang="en-US" dirty="0" smtClean="0"/>
              <a:t>Encircle: LGBTQ+ Family and Youth </a:t>
            </a:r>
            <a:r>
              <a:rPr lang="en-US" smtClean="0"/>
              <a:t>Resource Center</a:t>
            </a:r>
            <a:endParaRPr lang="en-US" dirty="0"/>
          </a:p>
        </p:txBody>
      </p:sp>
    </p:spTree>
    <p:extLst>
      <p:ext uri="{BB962C8B-B14F-4D97-AF65-F5344CB8AC3E}">
        <p14:creationId xmlns:p14="http://schemas.microsoft.com/office/powerpoint/2010/main" val="159368762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Volunteers for Salesforce</a:t>
            </a:r>
            <a:endParaRPr lang="en-US" dirty="0"/>
          </a:p>
        </p:txBody>
      </p:sp>
      <p:sp>
        <p:nvSpPr>
          <p:cNvPr id="7" name="Content Placeholder 6"/>
          <p:cNvSpPr>
            <a:spLocks noGrp="1"/>
          </p:cNvSpPr>
          <p:nvPr>
            <p:ph sz="quarter" idx="11"/>
          </p:nvPr>
        </p:nvSpPr>
        <p:spPr/>
        <p:txBody>
          <a:bodyPr/>
          <a:lstStyle/>
          <a:p>
            <a:r>
              <a:rPr lang="en-US" dirty="0" smtClean="0"/>
              <a:t>Volunteer shift management</a:t>
            </a:r>
          </a:p>
          <a:p>
            <a:pPr lvl="1"/>
            <a:r>
              <a:rPr lang="en-US" dirty="0" smtClean="0"/>
              <a:t>Recurring and one-off volunteer shifts</a:t>
            </a:r>
          </a:p>
          <a:p>
            <a:r>
              <a:rPr lang="en-US" dirty="0" smtClean="0"/>
              <a:t>Volunteer registration</a:t>
            </a:r>
          </a:p>
          <a:p>
            <a:r>
              <a:rPr lang="en-US" dirty="0" smtClean="0"/>
              <a:t>Volunteer shift sign-up</a:t>
            </a:r>
          </a:p>
          <a:p>
            <a:r>
              <a:rPr lang="en-US" dirty="0" smtClean="0"/>
              <a:t>Free on the AppExchange</a:t>
            </a:r>
          </a:p>
        </p:txBody>
      </p:sp>
      <p:sp>
        <p:nvSpPr>
          <p:cNvPr id="8" name="Text Placeholder 7"/>
          <p:cNvSpPr>
            <a:spLocks noGrp="1"/>
          </p:cNvSpPr>
          <p:nvPr>
            <p:ph type="body" sz="quarter" idx="16"/>
          </p:nvPr>
        </p:nvSpPr>
        <p:spPr/>
        <p:txBody>
          <a:bodyPr/>
          <a:lstStyle/>
          <a:p>
            <a:r>
              <a:rPr lang="en-US" dirty="0" smtClean="0"/>
              <a:t>The right price: free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534" y="1764285"/>
            <a:ext cx="6659227" cy="3936670"/>
          </a:xfrm>
          <a:prstGeom prst="rect">
            <a:avLst/>
          </a:prstGeom>
          <a:ln>
            <a:solidFill>
              <a:schemeClr val="accent1"/>
            </a:solidFill>
          </a:ln>
        </p:spPr>
      </p:pic>
    </p:spTree>
    <p:extLst>
      <p:ext uri="{BB962C8B-B14F-4D97-AF65-F5344CB8AC3E}">
        <p14:creationId xmlns:p14="http://schemas.microsoft.com/office/powerpoint/2010/main" val="31368575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Project Goals</a:t>
            </a:r>
            <a:endParaRPr lang="en-US" dirty="0"/>
          </a:p>
        </p:txBody>
      </p:sp>
      <p:sp>
        <p:nvSpPr>
          <p:cNvPr id="3" name="Content Placeholder 2"/>
          <p:cNvSpPr>
            <a:spLocks noGrp="1"/>
          </p:cNvSpPr>
          <p:nvPr>
            <p:ph sz="quarter" idx="11"/>
          </p:nvPr>
        </p:nvSpPr>
        <p:spPr>
          <a:xfrm>
            <a:off x="571500" y="1764287"/>
            <a:ext cx="3869872" cy="551402"/>
          </a:xfrm>
        </p:spPr>
        <p:txBody>
          <a:bodyPr/>
          <a:lstStyle/>
          <a:p>
            <a:r>
              <a:rPr lang="en-US" dirty="0" smtClean="0"/>
              <a:t>Not this:</a:t>
            </a:r>
            <a:endParaRPr lang="en-US" dirty="0"/>
          </a:p>
        </p:txBody>
      </p:sp>
      <p:sp>
        <p:nvSpPr>
          <p:cNvPr id="11" name="Text Placeholder 10"/>
          <p:cNvSpPr>
            <a:spLocks noGrp="1"/>
          </p:cNvSpPr>
          <p:nvPr>
            <p:ph type="body" sz="quarter" idx="16"/>
          </p:nvPr>
        </p:nvSpPr>
        <p:spPr/>
        <p:txBody>
          <a:bodyPr/>
          <a:lstStyle/>
          <a:p>
            <a:pPr>
              <a:spcBef>
                <a:spcPts val="0"/>
              </a:spcBef>
              <a:spcAft>
                <a:spcPts val="0"/>
              </a:spcAft>
            </a:pPr>
            <a:r>
              <a:rPr lang="en-US" dirty="0" smtClean="0"/>
              <a:t>Keep the momentum</a:t>
            </a:r>
            <a:endParaRPr lang="en-US" dirty="0"/>
          </a:p>
        </p:txBody>
      </p:sp>
      <p:sp>
        <p:nvSpPr>
          <p:cNvPr id="5" name="Content Placeholder 2"/>
          <p:cNvSpPr txBox="1">
            <a:spLocks/>
          </p:cNvSpPr>
          <p:nvPr/>
        </p:nvSpPr>
        <p:spPr bwMode="auto">
          <a:xfrm>
            <a:off x="6839693" y="1764287"/>
            <a:ext cx="3869872" cy="55140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1"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kern="120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This:</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563" b="17098"/>
          <a:stretch/>
        </p:blipFill>
        <p:spPr>
          <a:xfrm>
            <a:off x="6839693" y="2173184"/>
            <a:ext cx="3598717" cy="4073238"/>
          </a:xfrm>
          <a:prstGeom prst="rect">
            <a:avLst/>
          </a:prstGeom>
          <a:ln w="25400">
            <a:solidFill>
              <a:schemeClr val="accent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93"/>
          <a:stretch/>
        </p:blipFill>
        <p:spPr>
          <a:xfrm>
            <a:off x="571500" y="2173184"/>
            <a:ext cx="3869872" cy="4073238"/>
          </a:xfrm>
          <a:prstGeom prst="rect">
            <a:avLst/>
          </a:prstGeom>
          <a:ln w="25400">
            <a:solidFill>
              <a:schemeClr val="accent1"/>
            </a:solidFill>
          </a:ln>
        </p:spPr>
      </p:pic>
    </p:spTree>
    <p:extLst>
      <p:ext uri="{BB962C8B-B14F-4D97-AF65-F5344CB8AC3E}">
        <p14:creationId xmlns:p14="http://schemas.microsoft.com/office/powerpoint/2010/main" val="201924508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0"/>
            <a:ext cx="11600916" cy="6858000"/>
          </a:xfrm>
          <a:prstGeom prst="rect">
            <a:avLst/>
          </a:prstGeom>
        </p:spPr>
      </p:pic>
    </p:spTree>
    <p:extLst>
      <p:ext uri="{BB962C8B-B14F-4D97-AF65-F5344CB8AC3E}">
        <p14:creationId xmlns:p14="http://schemas.microsoft.com/office/powerpoint/2010/main" val="36419336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0"/>
            <a:ext cx="11600916" cy="6858000"/>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0"/>
            <a:ext cx="11600916" cy="6858000"/>
          </a:xfrm>
          <a:prstGeom prst="rect">
            <a:avLst/>
          </a:prstGeom>
        </p:spPr>
      </p:pic>
    </p:spTree>
    <p:extLst>
      <p:ext uri="{BB962C8B-B14F-4D97-AF65-F5344CB8AC3E}">
        <p14:creationId xmlns:p14="http://schemas.microsoft.com/office/powerpoint/2010/main" val="20338110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0"/>
            <a:ext cx="11631943" cy="6858000"/>
          </a:xfrm>
          <a:prstGeom prst="rect">
            <a:avLst/>
          </a:prstGeom>
        </p:spPr>
      </p:pic>
    </p:spTree>
    <p:extLst>
      <p:ext uri="{BB962C8B-B14F-4D97-AF65-F5344CB8AC3E}">
        <p14:creationId xmlns:p14="http://schemas.microsoft.com/office/powerpoint/2010/main" val="76457022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0"/>
            <a:ext cx="11600916" cy="6858000"/>
          </a:xfrm>
          <a:prstGeom prst="rect">
            <a:avLst/>
          </a:prstGeom>
        </p:spPr>
      </p:pic>
    </p:spTree>
    <p:extLst>
      <p:ext uri="{BB962C8B-B14F-4D97-AF65-F5344CB8AC3E}">
        <p14:creationId xmlns:p14="http://schemas.microsoft.com/office/powerpoint/2010/main" val="173714518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0"/>
            <a:ext cx="11600916" cy="6858000"/>
          </a:xfrm>
          <a:prstGeom prst="rect">
            <a:avLst/>
          </a:prstGeom>
        </p:spPr>
      </p:pic>
    </p:spTree>
    <p:extLst>
      <p:ext uri="{BB962C8B-B14F-4D97-AF65-F5344CB8AC3E}">
        <p14:creationId xmlns:p14="http://schemas.microsoft.com/office/powerpoint/2010/main" val="115899375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29965" y="63503"/>
            <a:ext cx="5329022" cy="6831376"/>
            <a:chOff x="219859" y="2268813"/>
            <a:chExt cx="2928855" cy="3754556"/>
          </a:xfrm>
        </p:grpSpPr>
        <p:pic>
          <p:nvPicPr>
            <p:cNvPr id="5" name="Picture 4"/>
            <p:cNvPicPr>
              <a:picLocks/>
            </p:cNvPicPr>
            <p:nvPr/>
          </p:nvPicPr>
          <p:blipFill>
            <a:blip r:embed="rId2">
              <a:alphaModFix amt="46000"/>
              <a:extLst>
                <a:ext uri="{28A0092B-C50C-407E-A947-70E740481C1C}">
                  <a14:useLocalDpi xmlns:a14="http://schemas.microsoft.com/office/drawing/2010/main" val="0"/>
                </a:ext>
              </a:extLst>
            </a:blip>
            <a:stretch>
              <a:fillRect/>
            </a:stretch>
          </p:blipFill>
          <p:spPr>
            <a:xfrm>
              <a:off x="219859" y="5774089"/>
              <a:ext cx="2928855" cy="249280"/>
            </a:xfrm>
            <a:prstGeom prst="rect">
              <a:avLst/>
            </a:prstGeom>
            <a:noFill/>
            <a:ln>
              <a:noFill/>
            </a:ln>
          </p:spPr>
        </p:pic>
        <p:pic>
          <p:nvPicPr>
            <p:cNvPr id="6" name="iPad-Air-2_White_Cutout_Stroke.png"/>
            <p:cNvPicPr/>
            <p:nvPr/>
          </p:nvPicPr>
          <p:blipFill>
            <a:blip r:embed="rId3">
              <a:extLst>
                <a:ext uri="{28A0092B-C50C-407E-A947-70E740481C1C}">
                  <a14:useLocalDpi xmlns:a14="http://schemas.microsoft.com/office/drawing/2010/main" val="0"/>
                </a:ext>
              </a:extLst>
            </a:blip>
            <a:stretch>
              <a:fillRect/>
            </a:stretch>
          </p:blipFill>
          <p:spPr>
            <a:xfrm>
              <a:off x="389889" y="2268813"/>
              <a:ext cx="2588795" cy="3661849"/>
            </a:xfrm>
            <a:prstGeom prst="rect">
              <a:avLst/>
            </a:prstGeom>
            <a:ln w="12700">
              <a:miter lim="400000"/>
            </a:ln>
            <a:effectLst/>
          </p:spPr>
        </p:pic>
      </p:gr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464" r="4574"/>
          <a:stretch/>
        </p:blipFill>
        <p:spPr>
          <a:xfrm>
            <a:off x="4014788" y="551957"/>
            <a:ext cx="4157662" cy="5605956"/>
          </a:xfrm>
          <a:prstGeom prst="rect">
            <a:avLst/>
          </a:prstGeom>
        </p:spPr>
      </p:pic>
    </p:spTree>
    <p:extLst>
      <p:ext uri="{BB962C8B-B14F-4D97-AF65-F5344CB8AC3E}">
        <p14:creationId xmlns:p14="http://schemas.microsoft.com/office/powerpoint/2010/main" val="107269488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3"/>
            <a:ext cx="11045952" cy="3193479"/>
          </a:xfrm>
        </p:spPr>
        <p:txBody>
          <a:bodyPr/>
          <a:lstStyle/>
          <a:p>
            <a:r>
              <a:rPr lang="en-US" dirty="0" smtClean="0"/>
              <a:t>Data for donors and grantors about program participants</a:t>
            </a:r>
          </a:p>
          <a:p>
            <a:r>
              <a:rPr lang="en-US" dirty="0" smtClean="0"/>
              <a:t>Background screening tracking</a:t>
            </a:r>
          </a:p>
          <a:p>
            <a:r>
              <a:rPr lang="en-US" dirty="0" smtClean="0"/>
              <a:t>Volunteer training tracking and renewals</a:t>
            </a:r>
          </a:p>
          <a:p>
            <a:r>
              <a:rPr lang="en-US" dirty="0" smtClean="0"/>
              <a:t>Easy volunteer shift management</a:t>
            </a:r>
          </a:p>
          <a:p>
            <a:r>
              <a:rPr lang="en-US" dirty="0" smtClean="0"/>
              <a:t>Reporting on volunteers (MVPs, school requirements, etc.)</a:t>
            </a:r>
            <a:endParaRPr lang="en-US" dirty="0"/>
          </a:p>
        </p:txBody>
      </p:sp>
      <p:sp>
        <p:nvSpPr>
          <p:cNvPr id="4" name="Title 3"/>
          <p:cNvSpPr>
            <a:spLocks noGrp="1"/>
          </p:cNvSpPr>
          <p:nvPr>
            <p:ph type="title"/>
          </p:nvPr>
        </p:nvSpPr>
        <p:spPr>
          <a:xfrm>
            <a:off x="571500" y="534991"/>
            <a:ext cx="11045952" cy="990119"/>
          </a:xfrm>
        </p:spPr>
        <p:txBody>
          <a:bodyPr/>
          <a:lstStyle/>
          <a:p>
            <a:r>
              <a:rPr lang="en-US" dirty="0" smtClean="0"/>
              <a:t>Encircle Volunteer Management</a:t>
            </a:r>
            <a:br>
              <a:rPr lang="en-US" dirty="0" smtClean="0"/>
            </a:br>
            <a:r>
              <a:rPr lang="en-US" dirty="0" smtClean="0"/>
              <a:t>With Salesforce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158216" cy="6858000"/>
          </a:xfrm>
          <a:prstGeom prst="rect">
            <a:avLst/>
          </a:prstGeom>
        </p:spPr>
      </p:pic>
    </p:spTree>
    <p:extLst>
      <p:ext uri="{BB962C8B-B14F-4D97-AF65-F5344CB8AC3E}">
        <p14:creationId xmlns:p14="http://schemas.microsoft.com/office/powerpoint/2010/main" val="124501924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3"/>
            <a:ext cx="5272088" cy="4050730"/>
          </a:xfrm>
        </p:spPr>
        <p:txBody>
          <a:bodyPr/>
          <a:lstStyle/>
          <a:p>
            <a:r>
              <a:rPr lang="en-US" dirty="0" smtClean="0"/>
              <a:t>30+ volunteers each week</a:t>
            </a:r>
          </a:p>
          <a:p>
            <a:r>
              <a:rPr lang="en-US" dirty="0" smtClean="0"/>
              <a:t>Trained over 700 volunteers in the last year</a:t>
            </a:r>
          </a:p>
          <a:p>
            <a:r>
              <a:rPr lang="en-US" dirty="0" smtClean="0"/>
              <a:t>40+ attendees at monthly trainings</a:t>
            </a:r>
          </a:p>
          <a:p>
            <a:r>
              <a:rPr lang="en-US" dirty="0" smtClean="0"/>
              <a:t>45-60 individuals visit the Encircle house everyday</a:t>
            </a:r>
          </a:p>
          <a:p>
            <a:r>
              <a:rPr lang="en-US" dirty="0" smtClean="0"/>
              <a:t>20 guests per program everyday</a:t>
            </a:r>
          </a:p>
          <a:p>
            <a:r>
              <a:rPr lang="en-US" dirty="0" smtClean="0"/>
              <a:t>&gt;90% reporting that the program is the best part of their week and a safe place</a:t>
            </a:r>
            <a:endParaRPr lang="en-US" dirty="0"/>
          </a:p>
        </p:txBody>
      </p:sp>
      <p:sp>
        <p:nvSpPr>
          <p:cNvPr id="4" name="Title 3"/>
          <p:cNvSpPr>
            <a:spLocks noGrp="1"/>
          </p:cNvSpPr>
          <p:nvPr>
            <p:ph type="title"/>
          </p:nvPr>
        </p:nvSpPr>
        <p:spPr>
          <a:xfrm>
            <a:off x="571500" y="534992"/>
            <a:ext cx="11045952" cy="448682"/>
          </a:xfrm>
        </p:spPr>
        <p:txBody>
          <a:bodyPr/>
          <a:lstStyle/>
          <a:p>
            <a:r>
              <a:rPr lang="en-US" dirty="0" smtClean="0"/>
              <a:t>Key Outcomes Tracked in Salesforce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246" y="1662970"/>
            <a:ext cx="5388206" cy="3594830"/>
          </a:xfrm>
          <a:prstGeom prst="rect">
            <a:avLst/>
          </a:prstGeom>
        </p:spPr>
      </p:pic>
    </p:spTree>
    <p:extLst>
      <p:ext uri="{BB962C8B-B14F-4D97-AF65-F5344CB8AC3E}">
        <p14:creationId xmlns:p14="http://schemas.microsoft.com/office/powerpoint/2010/main" val="16444642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r="1570" b="2510"/>
          <a:stretch/>
        </p:blipFill>
        <p:spPr>
          <a:xfrm>
            <a:off x="0" y="67235"/>
            <a:ext cx="12188825" cy="6790765"/>
          </a:xfrm>
          <a:prstGeom prst="rect">
            <a:avLst/>
          </a:prstGeom>
        </p:spPr>
      </p:pic>
      <p:sp>
        <p:nvSpPr>
          <p:cNvPr id="13" name="Content Placeholder 12"/>
          <p:cNvSpPr>
            <a:spLocks noGrp="1"/>
          </p:cNvSpPr>
          <p:nvPr>
            <p:ph sz="quarter" idx="11"/>
          </p:nvPr>
        </p:nvSpPr>
        <p:spPr/>
        <p:txBody>
          <a:bodyPr/>
          <a:lstStyle/>
          <a:p>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spcBef>
                <a:spcPts val="600"/>
              </a:spcBef>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spcBef>
                <a:spcPts val="600"/>
              </a:spcBef>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p:txBody>
      </p:sp>
      <p:sp>
        <p:nvSpPr>
          <p:cNvPr id="7" name="Title 6"/>
          <p:cNvSpPr>
            <a:spLocks noGrp="1"/>
          </p:cNvSpPr>
          <p:nvPr>
            <p:ph type="title"/>
          </p:nvPr>
        </p:nvSpPr>
        <p:spPr/>
        <p:txBody>
          <a:bodyPr/>
          <a:lstStyle/>
          <a:p>
            <a:r>
              <a:rPr lang="en-US" dirty="0"/>
              <a:t>Forward-Looking Statement</a:t>
            </a:r>
          </a:p>
        </p:txBody>
      </p:sp>
      <p:sp>
        <p:nvSpPr>
          <p:cNvPr id="14" name="Text Placeholder 13"/>
          <p:cNvSpPr>
            <a:spLocks noGrp="1"/>
          </p:cNvSpPr>
          <p:nvPr>
            <p:ph type="body" sz="quarter" idx="16"/>
          </p:nvPr>
        </p:nvSpPr>
        <p:spPr/>
        <p:txBody>
          <a:bodyPr/>
          <a:lstStyle/>
          <a:p>
            <a:r>
              <a:rPr lang="en-US"/>
              <a:t>Statement under the Private Securities Litigation Reform Act of 1995</a:t>
            </a:r>
            <a:endParaRPr lang="en-US" dirty="0"/>
          </a:p>
        </p:txBody>
      </p:sp>
      <p:pic>
        <p:nvPicPr>
          <p:cNvPr id="8" name="Picture 7">
            <a:extLst>
              <a:ext uri="{FF2B5EF4-FFF2-40B4-BE49-F238E27FC236}">
                <a16:creationId xmlns="" xmlns:a16="http://schemas.microsoft.com/office/drawing/2014/main" id="{109D6849-2AC3-DC4E-98D4-F649AE96B300}"/>
              </a:ext>
            </a:extLst>
          </p:cNvPr>
          <p:cNvPicPr>
            <a:picLocks noChangeAspect="1"/>
          </p:cNvPicPr>
          <p:nvPr/>
        </p:nvPicPr>
        <p:blipFill>
          <a:blip r:embed="rId4"/>
          <a:stretch>
            <a:fillRect/>
          </a:stretch>
        </p:blipFill>
        <p:spPr>
          <a:xfrm>
            <a:off x="10916264" y="539016"/>
            <a:ext cx="806698" cy="371696"/>
          </a:xfrm>
          <a:prstGeom prst="rect">
            <a:avLst/>
          </a:prstGeom>
        </p:spPr>
      </p:pic>
    </p:spTree>
    <p:extLst>
      <p:ext uri="{BB962C8B-B14F-4D97-AF65-F5344CB8AC3E}">
        <p14:creationId xmlns:p14="http://schemas.microsoft.com/office/powerpoint/2010/main" val="196930712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90377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a:xfrm>
            <a:off x="453614" y="3228950"/>
            <a:ext cx="2148625" cy="498574"/>
          </a:xfrm>
        </p:spPr>
        <p:txBody>
          <a:bodyPr/>
          <a:lstStyle/>
          <a:p>
            <a:r>
              <a:rPr lang="en-US" dirty="0" smtClean="0"/>
              <a:t>Ingrid </a:t>
            </a:r>
            <a:r>
              <a:rPr lang="en-US" dirty="0" err="1" smtClean="0"/>
              <a:t>Rawle</a:t>
            </a:r>
            <a:endParaRPr lang="en-US" dirty="0"/>
          </a:p>
        </p:txBody>
      </p:sp>
      <p:sp>
        <p:nvSpPr>
          <p:cNvPr id="3" name="Content Placeholder 2"/>
          <p:cNvSpPr>
            <a:spLocks noGrp="1"/>
          </p:cNvSpPr>
          <p:nvPr>
            <p:ph type="body" sz="quarter" idx="18"/>
          </p:nvPr>
        </p:nvSpPr>
        <p:spPr>
          <a:xfrm>
            <a:off x="2802101" y="3832325"/>
            <a:ext cx="2504190" cy="850824"/>
          </a:xfrm>
        </p:spPr>
        <p:txBody>
          <a:bodyPr/>
          <a:lstStyle/>
          <a:p>
            <a:r>
              <a:rPr lang="en-US" dirty="0" smtClean="0"/>
              <a:t>Senior Member of Technical Staff</a:t>
            </a:r>
            <a:br>
              <a:rPr lang="en-US" dirty="0" smtClean="0"/>
            </a:br>
            <a:r>
              <a:rPr lang="en-US" dirty="0" err="1" smtClean="0"/>
              <a:t>Salesforce.org</a:t>
            </a:r>
            <a:r>
              <a:rPr lang="en-US" dirty="0"/>
              <a:t/>
            </a:r>
            <a:br>
              <a:rPr lang="en-US" dirty="0"/>
            </a:br>
            <a:r>
              <a:rPr lang="en-US" dirty="0" err="1" smtClean="0"/>
              <a:t>jschultz@salesforce.com</a:t>
            </a:r>
            <a:endParaRPr lang="en-US" dirty="0"/>
          </a:p>
        </p:txBody>
      </p:sp>
      <p:sp>
        <p:nvSpPr>
          <p:cNvPr id="5" name="Text Placeholder 4"/>
          <p:cNvSpPr>
            <a:spLocks noGrp="1"/>
          </p:cNvSpPr>
          <p:nvPr>
            <p:ph type="body" sz="quarter" idx="21"/>
          </p:nvPr>
        </p:nvSpPr>
        <p:spPr>
          <a:xfrm>
            <a:off x="2979883" y="3228950"/>
            <a:ext cx="2148625" cy="498574"/>
          </a:xfrm>
        </p:spPr>
        <p:txBody>
          <a:bodyPr/>
          <a:lstStyle/>
          <a:p>
            <a:r>
              <a:rPr lang="en-US" dirty="0" smtClean="0"/>
              <a:t>John Schultz</a:t>
            </a:r>
            <a:endParaRPr lang="en-US" dirty="0"/>
          </a:p>
        </p:txBody>
      </p:sp>
      <p:pic>
        <p:nvPicPr>
          <p:cNvPr id="24" name="Picture Placeholder 23"/>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t="47" b="47"/>
          <a:stretch>
            <a:fillRect/>
          </a:stretch>
        </p:blipFill>
        <p:spPr>
          <a:xfrm>
            <a:off x="687388" y="1552575"/>
            <a:ext cx="1681162" cy="1679575"/>
          </a:xfrm>
        </p:spPr>
      </p:pic>
      <p:pic>
        <p:nvPicPr>
          <p:cNvPr id="25" name="Picture Placeholder 24"/>
          <p:cNvPicPr>
            <a:picLocks noGrp="1" noChangeAspect="1"/>
          </p:cNvPicPr>
          <p:nvPr>
            <p:ph type="pic" sz="quarter" idx="25"/>
          </p:nvPr>
        </p:nvPicPr>
        <p:blipFill>
          <a:blip r:embed="rId3">
            <a:extLst>
              <a:ext uri="{28A0092B-C50C-407E-A947-70E740481C1C}">
                <a14:useLocalDpi xmlns:a14="http://schemas.microsoft.com/office/drawing/2010/main" val="0"/>
              </a:ext>
            </a:extLst>
          </a:blip>
          <a:srcRect t="2839" b="2839"/>
          <a:stretch>
            <a:fillRect/>
          </a:stretch>
        </p:blipFill>
        <p:spPr>
          <a:xfrm>
            <a:off x="3213613" y="1552575"/>
            <a:ext cx="1681163" cy="1679575"/>
          </a:xfrm>
        </p:spPr>
      </p:pic>
      <p:sp>
        <p:nvSpPr>
          <p:cNvPr id="10" name="Text Placeholder 9"/>
          <p:cNvSpPr>
            <a:spLocks noGrp="1"/>
          </p:cNvSpPr>
          <p:nvPr>
            <p:ph type="body" sz="quarter" idx="28"/>
          </p:nvPr>
        </p:nvSpPr>
        <p:spPr>
          <a:xfrm>
            <a:off x="492347" y="3832325"/>
            <a:ext cx="2071158" cy="850824"/>
          </a:xfrm>
        </p:spPr>
        <p:txBody>
          <a:bodyPr/>
          <a:lstStyle/>
          <a:p>
            <a:r>
              <a:rPr lang="en-US" dirty="0" smtClean="0"/>
              <a:t>Chief of Staff</a:t>
            </a:r>
            <a:br>
              <a:rPr lang="en-US" dirty="0" smtClean="0"/>
            </a:br>
            <a:r>
              <a:rPr lang="en-US" dirty="0" smtClean="0"/>
              <a:t>Encircle</a:t>
            </a:r>
            <a:br>
              <a:rPr lang="en-US" dirty="0" smtClean="0"/>
            </a:br>
            <a:r>
              <a:rPr lang="en-US" dirty="0" err="1" smtClean="0"/>
              <a:t>ingrid@encircletogether.org</a:t>
            </a:r>
            <a:endParaRPr lang="en-US" dirty="0"/>
          </a:p>
        </p:txBody>
      </p:sp>
      <p:sp>
        <p:nvSpPr>
          <p:cNvPr id="4" name="Title 3"/>
          <p:cNvSpPr>
            <a:spLocks noGrp="1"/>
          </p:cNvSpPr>
          <p:nvPr>
            <p:ph type="title"/>
          </p:nvPr>
        </p:nvSpPr>
        <p:spPr>
          <a:xfrm>
            <a:off x="571504" y="304135"/>
            <a:ext cx="8891152" cy="990600"/>
          </a:xfrm>
        </p:spPr>
        <p:txBody>
          <a:bodyPr/>
          <a:lstStyle/>
          <a:p>
            <a:r>
              <a:rPr lang="en-US" dirty="0"/>
              <a:t>Volunteer </a:t>
            </a:r>
            <a:r>
              <a:rPr lang="en-US" dirty="0" smtClean="0"/>
              <a:t>Management 101 - </a:t>
            </a:r>
            <a:r>
              <a:rPr lang="en-US" dirty="0"/>
              <a:t>Tools and Tips for Volunteer-Strong Organizations</a:t>
            </a:r>
            <a:endParaRPr lang="en-US" dirty="0"/>
          </a:p>
        </p:txBody>
      </p:sp>
    </p:spTree>
    <p:extLst>
      <p:ext uri="{BB962C8B-B14F-4D97-AF65-F5344CB8AC3E}">
        <p14:creationId xmlns:p14="http://schemas.microsoft.com/office/powerpoint/2010/main" val="186536603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Encircle: LGBTQ+ Family &amp; Youth Resource Center</a:t>
            </a:r>
            <a:endParaRPr lang="en-US" dirty="0"/>
          </a:p>
        </p:txBody>
      </p:sp>
      <p:sp>
        <p:nvSpPr>
          <p:cNvPr id="8" name="Text Placeholder 7"/>
          <p:cNvSpPr>
            <a:spLocks noGrp="1"/>
          </p:cNvSpPr>
          <p:nvPr>
            <p:ph type="body" sz="quarter" idx="16"/>
          </p:nvPr>
        </p:nvSpPr>
        <p:spPr/>
        <p:txBody>
          <a:bodyPr/>
          <a:lstStyle/>
          <a:p>
            <a:pPr>
              <a:spcBef>
                <a:spcPts val="0"/>
              </a:spcBef>
              <a:spcAft>
                <a:spcPts val="0"/>
              </a:spcAft>
            </a:pPr>
            <a:r>
              <a:rPr lang="en-US" i="1" dirty="0"/>
              <a:t>With no sides, encircle means to love equally and unconditionally...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400300"/>
            <a:ext cx="4559300" cy="2768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613" y="2400300"/>
            <a:ext cx="6685212" cy="4457700"/>
          </a:xfrm>
          <a:prstGeom prst="rect">
            <a:avLst/>
          </a:prstGeom>
        </p:spPr>
      </p:pic>
    </p:spTree>
    <p:extLst>
      <p:ext uri="{BB962C8B-B14F-4D97-AF65-F5344CB8AC3E}">
        <p14:creationId xmlns:p14="http://schemas.microsoft.com/office/powerpoint/2010/main" val="54763876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Utah Needs Encircle</a:t>
            </a:r>
            <a:endParaRPr lang="en-US" dirty="0"/>
          </a:p>
        </p:txBody>
      </p:sp>
      <p:sp>
        <p:nvSpPr>
          <p:cNvPr id="3" name="Content Placeholder 2"/>
          <p:cNvSpPr>
            <a:spLocks noGrp="1"/>
          </p:cNvSpPr>
          <p:nvPr>
            <p:ph sz="quarter" idx="11"/>
          </p:nvPr>
        </p:nvSpPr>
        <p:spPr>
          <a:xfrm>
            <a:off x="571500" y="1764287"/>
            <a:ext cx="4914900" cy="3214113"/>
          </a:xfrm>
        </p:spPr>
        <p:txBody>
          <a:bodyPr/>
          <a:lstStyle/>
          <a:p>
            <a:r>
              <a:rPr lang="en-US" dirty="0" smtClean="0"/>
              <a:t>Leading cause of death for teens is death by suicide</a:t>
            </a:r>
          </a:p>
          <a:p>
            <a:r>
              <a:rPr lang="en-US" dirty="0" smtClean="0"/>
              <a:t>60% higher than the national average for all age groups</a:t>
            </a:r>
          </a:p>
          <a:p>
            <a:r>
              <a:rPr lang="en-US" dirty="0" smtClean="0"/>
              <a:t>Overrepresentation of LGBTQ+ youth among the suicide victims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429" y="1467404"/>
            <a:ext cx="4826023" cy="3510996"/>
          </a:xfrm>
          <a:prstGeom prst="rect">
            <a:avLst/>
          </a:prstGeom>
        </p:spPr>
      </p:pic>
    </p:spTree>
    <p:extLst>
      <p:ext uri="{BB962C8B-B14F-4D97-AF65-F5344CB8AC3E}">
        <p14:creationId xmlns:p14="http://schemas.microsoft.com/office/powerpoint/2010/main" val="204831293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1500" y="534992"/>
            <a:ext cx="11045952" cy="448682"/>
          </a:xfrm>
        </p:spPr>
        <p:txBody>
          <a:bodyPr/>
          <a:lstStyle/>
          <a:p>
            <a:r>
              <a:rPr lang="en-US" dirty="0" smtClean="0"/>
              <a:t>Top Volunteer Jobs</a:t>
            </a:r>
            <a:endParaRPr lang="en-US" dirty="0"/>
          </a:p>
        </p:txBody>
      </p:sp>
      <p:sp>
        <p:nvSpPr>
          <p:cNvPr id="5" name="Oval 4"/>
          <p:cNvSpPr/>
          <p:nvPr/>
        </p:nvSpPr>
        <p:spPr>
          <a:xfrm>
            <a:off x="4160632" y="1833810"/>
            <a:ext cx="2783094" cy="2783094"/>
          </a:xfrm>
          <a:prstGeom prst="ellipse">
            <a:avLst/>
          </a:prstGeom>
          <a:solidFill>
            <a:schemeClr val="accent3">
              <a:lumMod val="60000"/>
              <a:lumOff val="40000"/>
              <a:alpha val="8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atin typeface="Salesforce Sans"/>
                <a:cs typeface="Salesforce Sans"/>
              </a:rPr>
              <a:t>Speaking with youth and guests</a:t>
            </a:r>
            <a:endParaRPr lang="en-US" dirty="0" smtClean="0">
              <a:latin typeface="Salesforce Sans"/>
              <a:cs typeface="Salesforce Sans"/>
            </a:endParaRPr>
          </a:p>
        </p:txBody>
      </p:sp>
      <p:sp>
        <p:nvSpPr>
          <p:cNvPr id="6" name="Oval 5"/>
          <p:cNvSpPr/>
          <p:nvPr/>
        </p:nvSpPr>
        <p:spPr>
          <a:xfrm>
            <a:off x="6700839" y="2658769"/>
            <a:ext cx="1600200" cy="1600200"/>
          </a:xfrm>
          <a:prstGeom prst="ellipse">
            <a:avLst/>
          </a:prstGeom>
          <a:solidFill>
            <a:schemeClr val="accent6">
              <a:lumMod val="75000"/>
              <a:alpha val="8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atin typeface="Salesforce Sans"/>
                <a:cs typeface="Salesforce Sans"/>
              </a:rPr>
              <a:t>Baking &amp; cooking</a:t>
            </a:r>
            <a:endParaRPr lang="en-US" dirty="0" smtClean="0">
              <a:latin typeface="Salesforce Sans"/>
              <a:cs typeface="Salesforce Sans"/>
            </a:endParaRPr>
          </a:p>
        </p:txBody>
      </p:sp>
      <p:sp>
        <p:nvSpPr>
          <p:cNvPr id="7" name="Oval 6"/>
          <p:cNvSpPr/>
          <p:nvPr/>
        </p:nvSpPr>
        <p:spPr>
          <a:xfrm>
            <a:off x="2488994" y="2053591"/>
            <a:ext cx="1843088" cy="1843088"/>
          </a:xfrm>
          <a:prstGeom prst="ellipse">
            <a:avLst/>
          </a:prstGeom>
          <a:solidFill>
            <a:schemeClr val="accent5">
              <a:lumMod val="75000"/>
              <a:alpha val="8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atin typeface="Salesforce Sans"/>
                <a:cs typeface="Salesforce Sans"/>
              </a:rPr>
              <a:t>Special event staffing</a:t>
            </a:r>
            <a:endParaRPr lang="en-US" dirty="0" smtClean="0">
              <a:latin typeface="Salesforce Sans"/>
              <a:cs typeface="Salesforce Sans"/>
            </a:endParaRPr>
          </a:p>
        </p:txBody>
      </p:sp>
      <p:sp>
        <p:nvSpPr>
          <p:cNvPr id="9" name="Oval 8"/>
          <p:cNvSpPr/>
          <p:nvPr/>
        </p:nvSpPr>
        <p:spPr>
          <a:xfrm>
            <a:off x="5951601" y="3952565"/>
            <a:ext cx="1757363" cy="1757363"/>
          </a:xfrm>
          <a:prstGeom prst="ellipse">
            <a:avLst/>
          </a:prstGeom>
          <a:solidFill>
            <a:schemeClr val="tx1">
              <a:alpha val="8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latin typeface="Salesforce Sans"/>
                <a:cs typeface="Salesforce Sans"/>
              </a:rPr>
              <a:t>House chores</a:t>
            </a:r>
            <a:endParaRPr lang="en-US" dirty="0" smtClean="0">
              <a:latin typeface="Salesforce Sans"/>
              <a:cs typeface="Salesforce Sans"/>
            </a:endParaRPr>
          </a:p>
        </p:txBody>
      </p:sp>
    </p:spTree>
    <p:extLst>
      <p:ext uri="{BB962C8B-B14F-4D97-AF65-F5344CB8AC3E}">
        <p14:creationId xmlns:p14="http://schemas.microsoft.com/office/powerpoint/2010/main" val="206507812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1500" y="492128"/>
            <a:ext cx="11045952" cy="990119"/>
          </a:xfrm>
        </p:spPr>
        <p:txBody>
          <a:bodyPr/>
          <a:lstStyle/>
          <a:p>
            <a:r>
              <a:rPr lang="en-US" dirty="0" smtClean="0"/>
              <a:t>Encircle Volunteer </a:t>
            </a:r>
            <a:r>
              <a:rPr lang="en-US" smtClean="0"/>
              <a:t>Management </a:t>
            </a:r>
            <a:br>
              <a:rPr lang="en-US" smtClean="0"/>
            </a:br>
            <a:r>
              <a:rPr lang="en-US" smtClean="0"/>
              <a:t>Before </a:t>
            </a:r>
            <a:r>
              <a:rPr lang="en-US" dirty="0" smtClean="0"/>
              <a:t>Salesforce</a:t>
            </a:r>
            <a:endParaRPr lang="en-US" dirty="0"/>
          </a:p>
        </p:txBody>
      </p:sp>
      <p:sp>
        <p:nvSpPr>
          <p:cNvPr id="3" name="Content Placeholder 2"/>
          <p:cNvSpPr>
            <a:spLocks noGrp="1"/>
          </p:cNvSpPr>
          <p:nvPr>
            <p:ph sz="quarter" idx="10"/>
          </p:nvPr>
        </p:nvSpPr>
        <p:spPr>
          <a:xfrm>
            <a:off x="571500" y="1764285"/>
            <a:ext cx="5186363" cy="4223766"/>
          </a:xfrm>
        </p:spPr>
        <p:txBody>
          <a:bodyPr/>
          <a:lstStyle/>
          <a:p>
            <a:r>
              <a:rPr lang="en-US" dirty="0" smtClean="0"/>
              <a:t>Volunteer shifts on a shared spreadsheet</a:t>
            </a:r>
          </a:p>
          <a:p>
            <a:r>
              <a:rPr lang="en-US" dirty="0" smtClean="0"/>
              <a:t>No tracking for volunteer training</a:t>
            </a:r>
          </a:p>
          <a:p>
            <a:r>
              <a:rPr lang="en-US" dirty="0" smtClean="0"/>
              <a:t>No security (anyone could change things)</a:t>
            </a:r>
          </a:p>
          <a:p>
            <a:r>
              <a:rPr lang="en-US" dirty="0" smtClean="0"/>
              <a:t>No organization of volunteer paperwork/background checks</a:t>
            </a:r>
          </a:p>
          <a:p>
            <a:r>
              <a:rPr lang="en-US" dirty="0" smtClean="0"/>
              <a:t>No data on program participants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6175" y="4282567"/>
            <a:ext cx="4908820" cy="327499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175" y="1482247"/>
            <a:ext cx="4908820" cy="2800320"/>
          </a:xfrm>
          <a:prstGeom prst="rect">
            <a:avLst/>
          </a:prstGeom>
        </p:spPr>
      </p:pic>
    </p:spTree>
    <p:extLst>
      <p:ext uri="{BB962C8B-B14F-4D97-AF65-F5344CB8AC3E}">
        <p14:creationId xmlns:p14="http://schemas.microsoft.com/office/powerpoint/2010/main" val="57115295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p:cNvSpPr/>
          <p:nvPr/>
        </p:nvSpPr>
        <p:spPr>
          <a:xfrm rot="20680767">
            <a:off x="3762730" y="3451229"/>
            <a:ext cx="643462" cy="183889"/>
          </a:xfrm>
          <a:prstGeom prst="rect">
            <a:avLst/>
          </a:prstGeom>
          <a:solidFill>
            <a:schemeClr val="bg2">
              <a:lumMod val="20000"/>
              <a:lumOff val="80000"/>
              <a:alpha val="75000"/>
            </a:schemeClr>
          </a:solidFill>
          <a:ln w="12700">
            <a:miter lim="400000"/>
          </a:ln>
        </p:spPr>
        <p:txBody>
          <a:bodyPr lIns="38080" tIns="38080" rIns="38080" bIns="38080" anchor="ctr"/>
          <a:lstStyle/>
          <a:p>
            <a:pPr indent="19040"/>
            <a:endParaRPr sz="900"/>
          </a:p>
        </p:txBody>
      </p:sp>
      <p:sp>
        <p:nvSpPr>
          <p:cNvPr id="12" name="Shape"/>
          <p:cNvSpPr/>
          <p:nvPr/>
        </p:nvSpPr>
        <p:spPr>
          <a:xfrm rot="10800000" flipH="1">
            <a:off x="1587" y="3990388"/>
            <a:ext cx="1067666" cy="362353"/>
          </a:xfrm>
          <a:custGeom>
            <a:avLst/>
            <a:gdLst/>
            <a:ahLst/>
            <a:cxnLst>
              <a:cxn ang="0">
                <a:pos x="wd2" y="hd2"/>
              </a:cxn>
              <a:cxn ang="5400000">
                <a:pos x="wd2" y="hd2"/>
              </a:cxn>
              <a:cxn ang="10800000">
                <a:pos x="wd2" y="hd2"/>
              </a:cxn>
              <a:cxn ang="16200000">
                <a:pos x="wd2" y="hd2"/>
              </a:cxn>
            </a:cxnLst>
            <a:rect l="0" t="0" r="r" b="b"/>
            <a:pathLst>
              <a:path w="21600" h="21303" extrusionOk="0">
                <a:moveTo>
                  <a:pt x="0" y="7525"/>
                </a:moveTo>
                <a:cubicBezTo>
                  <a:pt x="3402" y="4501"/>
                  <a:pt x="6891" y="2374"/>
                  <a:pt x="10425" y="1170"/>
                </a:cubicBezTo>
                <a:cubicBezTo>
                  <a:pt x="13884" y="-8"/>
                  <a:pt x="17373" y="-297"/>
                  <a:pt x="20850" y="307"/>
                </a:cubicBezTo>
                <a:lnTo>
                  <a:pt x="21600" y="11880"/>
                </a:lnTo>
                <a:cubicBezTo>
                  <a:pt x="17994" y="11245"/>
                  <a:pt x="14375" y="11693"/>
                  <a:pt x="10800" y="13218"/>
                </a:cubicBezTo>
                <a:cubicBezTo>
                  <a:pt x="7111" y="14791"/>
                  <a:pt x="3491" y="17501"/>
                  <a:pt x="0" y="21303"/>
                </a:cubicBezTo>
                <a:lnTo>
                  <a:pt x="0" y="7525"/>
                </a:lnTo>
                <a:close/>
              </a:path>
            </a:pathLst>
          </a:custGeom>
          <a:solidFill>
            <a:schemeClr val="bg2">
              <a:lumMod val="20000"/>
              <a:lumOff val="80000"/>
              <a:alpha val="75000"/>
            </a:schemeClr>
          </a:solidFill>
          <a:ln w="12700">
            <a:miter lim="400000"/>
          </a:ln>
        </p:spPr>
        <p:txBody>
          <a:bodyPr lIns="38080" tIns="38080" rIns="38080" bIns="38080" anchor="ctr"/>
          <a:lstStyle/>
          <a:p>
            <a:pPr indent="19040"/>
            <a:endParaRPr sz="900"/>
          </a:p>
        </p:txBody>
      </p:sp>
      <p:sp>
        <p:nvSpPr>
          <p:cNvPr id="14" name="Shape"/>
          <p:cNvSpPr/>
          <p:nvPr/>
        </p:nvSpPr>
        <p:spPr>
          <a:xfrm rot="10800000">
            <a:off x="11246506" y="3247825"/>
            <a:ext cx="1067666" cy="362353"/>
          </a:xfrm>
          <a:custGeom>
            <a:avLst/>
            <a:gdLst/>
            <a:ahLst/>
            <a:cxnLst>
              <a:cxn ang="0">
                <a:pos x="wd2" y="hd2"/>
              </a:cxn>
              <a:cxn ang="5400000">
                <a:pos x="wd2" y="hd2"/>
              </a:cxn>
              <a:cxn ang="10800000">
                <a:pos x="wd2" y="hd2"/>
              </a:cxn>
              <a:cxn ang="16200000">
                <a:pos x="wd2" y="hd2"/>
              </a:cxn>
            </a:cxnLst>
            <a:rect l="0" t="0" r="r" b="b"/>
            <a:pathLst>
              <a:path w="21600" h="21303" extrusionOk="0">
                <a:moveTo>
                  <a:pt x="0" y="7525"/>
                </a:moveTo>
                <a:cubicBezTo>
                  <a:pt x="3402" y="4501"/>
                  <a:pt x="6891" y="2374"/>
                  <a:pt x="10425" y="1170"/>
                </a:cubicBezTo>
                <a:cubicBezTo>
                  <a:pt x="13884" y="-8"/>
                  <a:pt x="17373" y="-297"/>
                  <a:pt x="20850" y="307"/>
                </a:cubicBezTo>
                <a:lnTo>
                  <a:pt x="21600" y="11880"/>
                </a:lnTo>
                <a:cubicBezTo>
                  <a:pt x="17994" y="11245"/>
                  <a:pt x="14375" y="11693"/>
                  <a:pt x="10800" y="13218"/>
                </a:cubicBezTo>
                <a:cubicBezTo>
                  <a:pt x="7111" y="14791"/>
                  <a:pt x="3491" y="17501"/>
                  <a:pt x="0" y="21303"/>
                </a:cubicBezTo>
                <a:lnTo>
                  <a:pt x="0" y="7525"/>
                </a:lnTo>
                <a:close/>
              </a:path>
            </a:pathLst>
          </a:custGeom>
          <a:solidFill>
            <a:schemeClr val="bg2">
              <a:lumMod val="20000"/>
              <a:lumOff val="80000"/>
              <a:alpha val="75000"/>
            </a:schemeClr>
          </a:solidFill>
          <a:ln w="12700">
            <a:miter lim="400000"/>
          </a:ln>
        </p:spPr>
        <p:txBody>
          <a:bodyPr lIns="38080" tIns="38080" rIns="38080" bIns="38080" anchor="ctr"/>
          <a:lstStyle/>
          <a:p>
            <a:pPr indent="19040"/>
            <a:endParaRPr sz="900"/>
          </a:p>
        </p:txBody>
      </p:sp>
      <p:sp>
        <p:nvSpPr>
          <p:cNvPr id="15" name="Shape"/>
          <p:cNvSpPr/>
          <p:nvPr/>
        </p:nvSpPr>
        <p:spPr>
          <a:xfrm rot="20183829">
            <a:off x="7694118" y="3556689"/>
            <a:ext cx="602853" cy="200917"/>
          </a:xfrm>
          <a:custGeom>
            <a:avLst/>
            <a:gdLst/>
            <a:ahLst/>
            <a:cxnLst>
              <a:cxn ang="0">
                <a:pos x="wd2" y="hd2"/>
              </a:cxn>
              <a:cxn ang="5400000">
                <a:pos x="wd2" y="hd2"/>
              </a:cxn>
              <a:cxn ang="10800000">
                <a:pos x="wd2" y="hd2"/>
              </a:cxn>
              <a:cxn ang="16200000">
                <a:pos x="wd2" y="hd2"/>
              </a:cxn>
            </a:cxnLst>
            <a:rect l="0" t="0" r="r" b="b"/>
            <a:pathLst>
              <a:path w="21600" h="21600" extrusionOk="0">
                <a:moveTo>
                  <a:pt x="3242" y="0"/>
                </a:moveTo>
                <a:lnTo>
                  <a:pt x="21600" y="958"/>
                </a:lnTo>
                <a:lnTo>
                  <a:pt x="21600" y="20728"/>
                </a:lnTo>
                <a:lnTo>
                  <a:pt x="0" y="21600"/>
                </a:lnTo>
                <a:lnTo>
                  <a:pt x="3242" y="0"/>
                </a:lnTo>
                <a:close/>
              </a:path>
            </a:pathLst>
          </a:custGeom>
          <a:solidFill>
            <a:schemeClr val="bg2">
              <a:lumMod val="20000"/>
              <a:lumOff val="80000"/>
              <a:alpha val="75000"/>
            </a:schemeClr>
          </a:solidFill>
          <a:ln w="12700">
            <a:miter lim="400000"/>
          </a:ln>
        </p:spPr>
        <p:txBody>
          <a:bodyPr lIns="38080" tIns="38080" rIns="38080" bIns="38080" anchor="ctr"/>
          <a:lstStyle/>
          <a:p>
            <a:pPr indent="19040"/>
            <a:endParaRPr sz="900"/>
          </a:p>
        </p:txBody>
      </p:sp>
      <p:pic>
        <p:nvPicPr>
          <p:cNvPr id="30" name="p1.png" descr="p1.png"/>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rot="19615849">
            <a:off x="4276331" y="1644455"/>
            <a:ext cx="3569090" cy="3569090"/>
          </a:xfrm>
          <a:prstGeom prst="rect">
            <a:avLst/>
          </a:prstGeom>
          <a:ln w="12700">
            <a:miter lim="400000"/>
          </a:ln>
        </p:spPr>
      </p:pic>
      <p:pic>
        <p:nvPicPr>
          <p:cNvPr id="31" name="p1.png" descr="p1.png"/>
          <p:cNvPicPr>
            <a:picLocks noChangeAspect="1"/>
          </p:cNvPicPr>
          <p:nvPr/>
        </p:nvPicPr>
        <p:blipFill>
          <a:blip r:embed="rId2"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rot="19615849">
            <a:off x="515371" y="1644455"/>
            <a:ext cx="3569090" cy="3569090"/>
          </a:xfrm>
          <a:prstGeom prst="rect">
            <a:avLst/>
          </a:prstGeom>
          <a:ln w="12700">
            <a:miter lim="400000"/>
          </a:ln>
        </p:spPr>
      </p:pic>
      <p:pic>
        <p:nvPicPr>
          <p:cNvPr id="32" name="p1.png" descr="p1.png"/>
          <p:cNvPicPr>
            <a:picLocks noChangeAspect="1"/>
          </p:cNvPicPr>
          <p:nvPr/>
        </p:nvPicPr>
        <p:blipFill>
          <a:blip r:embed="rId2"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rot="4092801">
            <a:off x="8105209" y="1644455"/>
            <a:ext cx="3569090" cy="3569090"/>
          </a:xfrm>
          <a:prstGeom prst="rect">
            <a:avLst/>
          </a:prstGeom>
          <a:ln w="12700">
            <a:miter lim="400000"/>
          </a:ln>
        </p:spPr>
      </p:pic>
      <p:sp>
        <p:nvSpPr>
          <p:cNvPr id="3" name="Title 2"/>
          <p:cNvSpPr>
            <a:spLocks noGrp="1"/>
          </p:cNvSpPr>
          <p:nvPr>
            <p:ph type="title"/>
          </p:nvPr>
        </p:nvSpPr>
        <p:spPr/>
        <p:txBody>
          <a:bodyPr/>
          <a:lstStyle/>
          <a:p>
            <a:r>
              <a:rPr lang="en-US" dirty="0"/>
              <a:t>Philanthropy Brings Out the Best in Us</a:t>
            </a:r>
            <a:endParaRPr lang="en-US" dirty="0"/>
          </a:p>
        </p:txBody>
      </p:sp>
      <p:sp>
        <p:nvSpPr>
          <p:cNvPr id="8" name="Text Placeholder 7"/>
          <p:cNvSpPr>
            <a:spLocks noGrp="1"/>
          </p:cNvSpPr>
          <p:nvPr>
            <p:ph type="body" sz="quarter" idx="16"/>
          </p:nvPr>
        </p:nvSpPr>
        <p:spPr/>
        <p:txBody>
          <a:bodyPr/>
          <a:lstStyle/>
          <a:p>
            <a:r>
              <a:rPr lang="mr-IN" dirty="0"/>
              <a:t> 1-1-1 </a:t>
            </a:r>
            <a:r>
              <a:rPr lang="mr-IN" dirty="0" err="1"/>
              <a:t>Model</a:t>
            </a:r>
            <a:endParaRPr lang="mr-IN" dirty="0"/>
          </a:p>
        </p:txBody>
      </p:sp>
      <p:pic>
        <p:nvPicPr>
          <p:cNvPr id="13" name="DF16_2EL_7473.JPG" descr="DF16_2EL_7473.JPG"/>
          <p:cNvPicPr>
            <a:picLocks noChangeAspect="1"/>
          </p:cNvPicPr>
          <p:nvPr/>
        </p:nvPicPr>
        <p:blipFill>
          <a:blip r:embed="rId5">
            <a:extLst/>
          </a:blip>
          <a:srcRect l="31532" r="1801"/>
          <a:stretch>
            <a:fillRect/>
          </a:stretch>
        </p:blipFill>
        <p:spPr>
          <a:xfrm rot="20700000" flipH="1">
            <a:off x="675479" y="1803296"/>
            <a:ext cx="3248874" cy="3248862"/>
          </a:xfrm>
          <a:custGeom>
            <a:avLst/>
            <a:gdLst/>
            <a:ahLst/>
            <a:cxnLst>
              <a:cxn ang="0">
                <a:pos x="wd2" y="hd2"/>
              </a:cxn>
              <a:cxn ang="5400000">
                <a:pos x="wd2" y="hd2"/>
              </a:cxn>
              <a:cxn ang="10800000">
                <a:pos x="wd2" y="hd2"/>
              </a:cxn>
              <a:cxn ang="16200000">
                <a:pos x="wd2" y="hd2"/>
              </a:cxn>
            </a:cxnLst>
            <a:rect l="0" t="0" r="r" b="b"/>
            <a:pathLst>
              <a:path w="19679" h="21600" extrusionOk="0">
                <a:moveTo>
                  <a:pt x="9838" y="0"/>
                </a:moveTo>
                <a:cubicBezTo>
                  <a:pt x="7320" y="0"/>
                  <a:pt x="4803" y="1055"/>
                  <a:pt x="2881" y="3163"/>
                </a:cubicBezTo>
                <a:cubicBezTo>
                  <a:pt x="-961" y="7381"/>
                  <a:pt x="-961" y="14219"/>
                  <a:pt x="2881" y="18437"/>
                </a:cubicBezTo>
                <a:cubicBezTo>
                  <a:pt x="4803" y="20545"/>
                  <a:pt x="7320" y="21600"/>
                  <a:pt x="9838" y="21600"/>
                </a:cubicBezTo>
                <a:cubicBezTo>
                  <a:pt x="12357" y="21600"/>
                  <a:pt x="14875" y="20545"/>
                  <a:pt x="16796" y="18437"/>
                </a:cubicBezTo>
                <a:cubicBezTo>
                  <a:pt x="20639" y="14219"/>
                  <a:pt x="20639" y="7381"/>
                  <a:pt x="16796" y="3163"/>
                </a:cubicBezTo>
                <a:cubicBezTo>
                  <a:pt x="14875" y="1055"/>
                  <a:pt x="12357" y="0"/>
                  <a:pt x="9838" y="0"/>
                </a:cubicBezTo>
                <a:close/>
              </a:path>
            </a:pathLst>
          </a:custGeom>
          <a:ln w="12700">
            <a:miter lim="400000"/>
          </a:ln>
        </p:spPr>
      </p:pic>
      <p:pic>
        <p:nvPicPr>
          <p:cNvPr id="16" name="Picture 15"/>
          <p:cNvPicPr>
            <a:picLocks noChangeAspect="1"/>
          </p:cNvPicPr>
          <p:nvPr/>
        </p:nvPicPr>
        <p:blipFill rotWithShape="1">
          <a:blip r:embed="rId6" cstate="screen">
            <a:extLst>
              <a:ext uri="{28A0092B-C50C-407E-A947-70E740481C1C}">
                <a14:useLocalDpi xmlns:a14="http://schemas.microsoft.com/office/drawing/2010/main"/>
              </a:ext>
            </a:extLst>
          </a:blip>
          <a:srcRect t="-189"/>
          <a:stretch/>
        </p:blipFill>
        <p:spPr>
          <a:xfrm>
            <a:off x="4406327" y="1753987"/>
            <a:ext cx="3328559" cy="3328559"/>
          </a:xfrm>
          <a:prstGeom prst="ellipse">
            <a:avLst/>
          </a:prstGeom>
        </p:spPr>
      </p:pic>
      <p:pic>
        <p:nvPicPr>
          <p:cNvPr id="17" name="p1.png" descr="p1.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00622" y="4815220"/>
            <a:ext cx="2598589" cy="539939"/>
          </a:xfrm>
          <a:prstGeom prst="rect">
            <a:avLst/>
          </a:prstGeom>
          <a:ln w="12700">
            <a:miter lim="400000"/>
          </a:ln>
        </p:spPr>
      </p:pic>
      <p:pic>
        <p:nvPicPr>
          <p:cNvPr id="18" name="Screen Shot 2017-04-21 at 1.44.22 AM.png" descr="Screen Shot 2017-04-21 at 1.44.22 AM.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8259544" y="1803297"/>
            <a:ext cx="3273115" cy="3274702"/>
          </a:xfrm>
          <a:custGeom>
            <a:avLst/>
            <a:gdLst/>
            <a:ahLst/>
            <a:cxnLst>
              <a:cxn ang="0">
                <a:pos x="wd2" y="hd2"/>
              </a:cxn>
              <a:cxn ang="5400000">
                <a:pos x="wd2" y="hd2"/>
              </a:cxn>
              <a:cxn ang="10800000">
                <a:pos x="wd2" y="hd2"/>
              </a:cxn>
              <a:cxn ang="16200000">
                <a:pos x="wd2" y="hd2"/>
              </a:cxn>
            </a:cxnLst>
            <a:rect l="0" t="0" r="r" b="b"/>
            <a:pathLst>
              <a:path w="20594" h="20595" extrusionOk="0">
                <a:moveTo>
                  <a:pt x="10303" y="0"/>
                </a:moveTo>
                <a:cubicBezTo>
                  <a:pt x="7666" y="0"/>
                  <a:pt x="5029" y="1005"/>
                  <a:pt x="3017" y="3016"/>
                </a:cubicBezTo>
                <a:cubicBezTo>
                  <a:pt x="-1006" y="7037"/>
                  <a:pt x="-1006" y="13557"/>
                  <a:pt x="3017" y="17579"/>
                </a:cubicBezTo>
                <a:cubicBezTo>
                  <a:pt x="7041" y="21600"/>
                  <a:pt x="13563" y="21600"/>
                  <a:pt x="17587" y="17579"/>
                </a:cubicBezTo>
                <a:cubicBezTo>
                  <a:pt x="19486" y="15680"/>
                  <a:pt x="20488" y="13224"/>
                  <a:pt x="20594" y="10737"/>
                </a:cubicBezTo>
                <a:lnTo>
                  <a:pt x="20594" y="9859"/>
                </a:lnTo>
                <a:cubicBezTo>
                  <a:pt x="20488" y="7372"/>
                  <a:pt x="19486" y="4915"/>
                  <a:pt x="17587" y="3016"/>
                </a:cubicBezTo>
                <a:cubicBezTo>
                  <a:pt x="15575" y="1005"/>
                  <a:pt x="12939" y="0"/>
                  <a:pt x="10303" y="0"/>
                </a:cubicBezTo>
                <a:close/>
              </a:path>
            </a:pathLst>
          </a:custGeom>
          <a:ln w="12700">
            <a:miter lim="400000"/>
          </a:ln>
        </p:spPr>
      </p:pic>
      <p:pic>
        <p:nvPicPr>
          <p:cNvPr id="19" name="p1.png" descr="p1.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95118" y="4815220"/>
            <a:ext cx="2598589" cy="539939"/>
          </a:xfrm>
          <a:prstGeom prst="rect">
            <a:avLst/>
          </a:prstGeom>
          <a:ln w="12700">
            <a:miter lim="400000"/>
          </a:ln>
        </p:spPr>
      </p:pic>
      <p:pic>
        <p:nvPicPr>
          <p:cNvPr id="20" name="p1.png" descr="p1.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76922" y="4815220"/>
            <a:ext cx="2598588" cy="539939"/>
          </a:xfrm>
          <a:prstGeom prst="rect">
            <a:avLst/>
          </a:prstGeom>
          <a:ln w="12700">
            <a:miter lim="400000"/>
          </a:ln>
        </p:spPr>
      </p:pic>
      <p:sp>
        <p:nvSpPr>
          <p:cNvPr id="21" name="1% Time"/>
          <p:cNvSpPr/>
          <p:nvPr/>
        </p:nvSpPr>
        <p:spPr>
          <a:xfrm>
            <a:off x="1423034" y="4855821"/>
            <a:ext cx="1753766" cy="326331"/>
          </a:xfrm>
          <a:prstGeom prst="rect">
            <a:avLst/>
          </a:prstGeom>
          <a:ln w="12700">
            <a:miter lim="400000"/>
          </a:ln>
          <a:extLst>
            <a:ext uri="{C572A759-6A51-4108-AA02-DFA0A04FC94B}">
              <ma14:wrappingTextBoxFlag xmlns:ma14="http://schemas.microsoft.com/office/mac/drawingml/2011/main" val="1"/>
            </a:ext>
          </a:extLst>
        </p:spPr>
        <p:txBody>
          <a:bodyPr lIns="35700" tIns="35700" rIns="35700" bIns="35700" anchor="ctr">
            <a:spAutoFit/>
          </a:bodyPr>
          <a:lstStyle/>
          <a:p>
            <a:pPr algn="ctr">
              <a:lnSpc>
                <a:spcPct val="80000"/>
              </a:lnSpc>
              <a:defRPr sz="4000" b="1" spc="-79"/>
            </a:pPr>
            <a:r>
              <a:rPr sz="1999">
                <a:solidFill>
                  <a:schemeClr val="bg1"/>
                </a:solidFill>
              </a:rPr>
              <a:t>1% </a:t>
            </a:r>
            <a:r>
              <a:rPr sz="1999">
                <a:solidFill>
                  <a:schemeClr val="bg1"/>
                </a:solidFill>
                <a:latin typeface="Salesforce Sans Light"/>
                <a:ea typeface="Salesforce Sans Light"/>
                <a:cs typeface="Salesforce Sans Light"/>
                <a:sym typeface="Salesforce Sans Light"/>
              </a:rPr>
              <a:t>Time</a:t>
            </a:r>
          </a:p>
        </p:txBody>
      </p:sp>
      <p:sp>
        <p:nvSpPr>
          <p:cNvPr id="22" name="1% Equity"/>
          <p:cNvSpPr/>
          <p:nvPr/>
        </p:nvSpPr>
        <p:spPr>
          <a:xfrm>
            <a:off x="5246113" y="4855821"/>
            <a:ext cx="1683905" cy="326331"/>
          </a:xfrm>
          <a:prstGeom prst="rect">
            <a:avLst/>
          </a:prstGeom>
          <a:ln w="12700">
            <a:miter lim="400000"/>
          </a:ln>
          <a:extLst>
            <a:ext uri="{C572A759-6A51-4108-AA02-DFA0A04FC94B}">
              <ma14:wrappingTextBoxFlag xmlns:ma14="http://schemas.microsoft.com/office/mac/drawingml/2011/main" val="1"/>
            </a:ext>
          </a:extLst>
        </p:spPr>
        <p:txBody>
          <a:bodyPr lIns="35700" tIns="35700" rIns="35700" bIns="35700" anchor="ctr">
            <a:spAutoFit/>
          </a:bodyPr>
          <a:lstStyle/>
          <a:p>
            <a:pPr algn="ctr">
              <a:lnSpc>
                <a:spcPct val="80000"/>
              </a:lnSpc>
              <a:defRPr sz="4000" b="1" spc="-79"/>
            </a:pPr>
            <a:r>
              <a:rPr sz="1999">
                <a:solidFill>
                  <a:schemeClr val="bg1"/>
                </a:solidFill>
              </a:rPr>
              <a:t>1% </a:t>
            </a:r>
            <a:r>
              <a:rPr sz="1999">
                <a:solidFill>
                  <a:schemeClr val="bg1"/>
                </a:solidFill>
                <a:latin typeface="Salesforce Sans Light"/>
                <a:ea typeface="Salesforce Sans Light"/>
                <a:cs typeface="Salesforce Sans Light"/>
                <a:sym typeface="Salesforce Sans Light"/>
              </a:rPr>
              <a:t>Equity</a:t>
            </a:r>
          </a:p>
        </p:txBody>
      </p:sp>
      <p:sp>
        <p:nvSpPr>
          <p:cNvPr id="23" name="1% Product"/>
          <p:cNvSpPr/>
          <p:nvPr/>
        </p:nvSpPr>
        <p:spPr>
          <a:xfrm>
            <a:off x="8842331" y="4855821"/>
            <a:ext cx="2193532" cy="326331"/>
          </a:xfrm>
          <a:prstGeom prst="rect">
            <a:avLst/>
          </a:prstGeom>
          <a:ln w="12700">
            <a:miter lim="400000"/>
          </a:ln>
          <a:extLst>
            <a:ext uri="{C572A759-6A51-4108-AA02-DFA0A04FC94B}">
              <ma14:wrappingTextBoxFlag xmlns:ma14="http://schemas.microsoft.com/office/mac/drawingml/2011/main" val="1"/>
            </a:ext>
          </a:extLst>
        </p:spPr>
        <p:txBody>
          <a:bodyPr lIns="35700" tIns="35700" rIns="35700" bIns="35700" anchor="ctr">
            <a:spAutoFit/>
          </a:bodyPr>
          <a:lstStyle/>
          <a:p>
            <a:pPr algn="ctr">
              <a:lnSpc>
                <a:spcPct val="80000"/>
              </a:lnSpc>
              <a:defRPr sz="4000" b="1" spc="-79"/>
            </a:pPr>
            <a:r>
              <a:rPr sz="1999">
                <a:solidFill>
                  <a:schemeClr val="bg1"/>
                </a:solidFill>
              </a:rPr>
              <a:t>1% </a:t>
            </a:r>
            <a:r>
              <a:rPr sz="1999">
                <a:solidFill>
                  <a:schemeClr val="bg1"/>
                </a:solidFill>
                <a:latin typeface="Salesforce Sans Light"/>
                <a:ea typeface="Salesforce Sans Light"/>
                <a:cs typeface="Salesforce Sans Light"/>
                <a:sym typeface="Salesforce Sans Light"/>
              </a:rPr>
              <a:t>Product</a:t>
            </a:r>
          </a:p>
        </p:txBody>
      </p:sp>
      <p:sp>
        <p:nvSpPr>
          <p:cNvPr id="24" name="2M+"/>
          <p:cNvSpPr/>
          <p:nvPr/>
        </p:nvSpPr>
        <p:spPr>
          <a:xfrm>
            <a:off x="1320657" y="5322356"/>
            <a:ext cx="1220337" cy="6073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defTabSz="291954">
              <a:defRPr sz="7900" spc="-395"/>
            </a:pPr>
            <a:r>
              <a:rPr sz="3948" dirty="0">
                <a:solidFill>
                  <a:schemeClr val="accent1"/>
                </a:solidFill>
              </a:rPr>
              <a:t>2</a:t>
            </a:r>
            <a:r>
              <a:rPr lang="en-US" sz="3948" dirty="0">
                <a:solidFill>
                  <a:schemeClr val="accent1"/>
                </a:solidFill>
              </a:rPr>
              <a:t>.6</a:t>
            </a:r>
            <a:r>
              <a:rPr sz="3948" spc="-158" dirty="0">
                <a:solidFill>
                  <a:schemeClr val="accent1"/>
                </a:solidFill>
              </a:rPr>
              <a:t>M</a:t>
            </a:r>
            <a:r>
              <a:rPr sz="3948" baseline="11392" dirty="0">
                <a:solidFill>
                  <a:schemeClr val="accent1"/>
                </a:solidFill>
              </a:rPr>
              <a:t>+</a:t>
            </a:r>
          </a:p>
        </p:txBody>
      </p:sp>
      <p:sp>
        <p:nvSpPr>
          <p:cNvPr id="25" name="Volunteer hours"/>
          <p:cNvSpPr/>
          <p:nvPr/>
        </p:nvSpPr>
        <p:spPr>
          <a:xfrm>
            <a:off x="2663229" y="5478543"/>
            <a:ext cx="1091957" cy="28353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291954">
              <a:lnSpc>
                <a:spcPct val="80000"/>
              </a:lnSpc>
              <a:defRPr sz="3400" spc="0" baseline="2941"/>
            </a:pPr>
            <a:r>
              <a:rPr sz="1699" dirty="0">
                <a:solidFill>
                  <a:schemeClr val="accent1"/>
                </a:solidFill>
              </a:rPr>
              <a:t>Volunteer</a:t>
            </a:r>
            <a:br>
              <a:rPr sz="1699" dirty="0">
                <a:solidFill>
                  <a:schemeClr val="accent1"/>
                </a:solidFill>
              </a:rPr>
            </a:br>
            <a:r>
              <a:rPr sz="1699" dirty="0">
                <a:solidFill>
                  <a:schemeClr val="accent1"/>
                </a:solidFill>
              </a:rPr>
              <a:t>hours</a:t>
            </a:r>
          </a:p>
        </p:txBody>
      </p:sp>
      <p:sp>
        <p:nvSpPr>
          <p:cNvPr id="26" name="Grants"/>
          <p:cNvSpPr/>
          <p:nvPr/>
        </p:nvSpPr>
        <p:spPr>
          <a:xfrm>
            <a:off x="6806796" y="5548288"/>
            <a:ext cx="707575" cy="14404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584200">
              <a:lnSpc>
                <a:spcPct val="80000"/>
              </a:lnSpc>
              <a:spcBef>
                <a:spcPts val="0"/>
              </a:spcBef>
              <a:defRPr sz="3400" spc="0" baseline="2941"/>
            </a:lvl1pPr>
          </a:lstStyle>
          <a:p>
            <a:r>
              <a:rPr sz="1699" dirty="0">
                <a:solidFill>
                  <a:schemeClr val="accent1"/>
                </a:solidFill>
              </a:rPr>
              <a:t>Grants</a:t>
            </a:r>
          </a:p>
        </p:txBody>
      </p:sp>
      <p:sp>
        <p:nvSpPr>
          <p:cNvPr id="27" name="$160M+"/>
          <p:cNvSpPr/>
          <p:nvPr/>
        </p:nvSpPr>
        <p:spPr>
          <a:xfrm>
            <a:off x="4910747" y="5319121"/>
            <a:ext cx="1826947" cy="6150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defTabSz="291954">
              <a:defRPr sz="8000" spc="0"/>
            </a:pPr>
            <a:r>
              <a:rPr sz="3998" baseline="6999" dirty="0">
                <a:solidFill>
                  <a:schemeClr val="accent1"/>
                </a:solidFill>
              </a:rPr>
              <a:t>$</a:t>
            </a:r>
            <a:r>
              <a:rPr lang="en-US" sz="3998" dirty="0">
                <a:solidFill>
                  <a:schemeClr val="accent1"/>
                </a:solidFill>
              </a:rPr>
              <a:t>200</a:t>
            </a:r>
            <a:r>
              <a:rPr sz="3998" dirty="0">
                <a:solidFill>
                  <a:schemeClr val="accent1"/>
                </a:solidFill>
              </a:rPr>
              <a:t>M</a:t>
            </a:r>
            <a:r>
              <a:rPr sz="3998" baseline="11249" dirty="0">
                <a:solidFill>
                  <a:schemeClr val="accent1"/>
                </a:solidFill>
              </a:rPr>
              <a:t>+</a:t>
            </a:r>
          </a:p>
        </p:txBody>
      </p:sp>
      <p:sp>
        <p:nvSpPr>
          <p:cNvPr id="28" name="31K+"/>
          <p:cNvSpPr/>
          <p:nvPr/>
        </p:nvSpPr>
        <p:spPr>
          <a:xfrm>
            <a:off x="8976833" y="5245618"/>
            <a:ext cx="1217303" cy="75570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defTabSz="291954">
              <a:defRPr sz="7900" spc="-395"/>
            </a:pPr>
            <a:r>
              <a:rPr sz="3948" dirty="0">
                <a:solidFill>
                  <a:schemeClr val="accent1"/>
                </a:solidFill>
              </a:rPr>
              <a:t>3</a:t>
            </a:r>
            <a:r>
              <a:rPr lang="en-US" sz="3948" dirty="0">
                <a:solidFill>
                  <a:schemeClr val="accent1"/>
                </a:solidFill>
              </a:rPr>
              <a:t>4 </a:t>
            </a:r>
            <a:r>
              <a:rPr sz="3948" dirty="0">
                <a:solidFill>
                  <a:schemeClr val="accent1"/>
                </a:solidFill>
              </a:rPr>
              <a:t>K</a:t>
            </a:r>
            <a:r>
              <a:rPr sz="3948" baseline="11392" dirty="0">
                <a:solidFill>
                  <a:schemeClr val="accent1"/>
                </a:solidFill>
              </a:rPr>
              <a:t>+</a:t>
            </a:r>
          </a:p>
        </p:txBody>
      </p:sp>
      <p:sp>
        <p:nvSpPr>
          <p:cNvPr id="29" name="Nonprofits &amp; Education"/>
          <p:cNvSpPr/>
          <p:nvPr/>
        </p:nvSpPr>
        <p:spPr>
          <a:xfrm>
            <a:off x="10101892" y="5196700"/>
            <a:ext cx="1280961" cy="84721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defTabSz="291954">
              <a:lnSpc>
                <a:spcPct val="80000"/>
              </a:lnSpc>
              <a:defRPr sz="3400" spc="0" baseline="2941"/>
            </a:pPr>
            <a:r>
              <a:rPr sz="1699" dirty="0">
                <a:solidFill>
                  <a:schemeClr val="accent1"/>
                </a:solidFill>
              </a:rPr>
              <a:t>Nonprofits</a:t>
            </a:r>
            <a:br>
              <a:rPr sz="1699" dirty="0">
                <a:solidFill>
                  <a:schemeClr val="accent1"/>
                </a:solidFill>
              </a:rPr>
            </a:br>
            <a:r>
              <a:rPr sz="1699" dirty="0">
                <a:solidFill>
                  <a:schemeClr val="accent1"/>
                </a:solidFill>
              </a:rPr>
              <a:t>&amp; Education</a:t>
            </a:r>
          </a:p>
        </p:txBody>
      </p:sp>
    </p:spTree>
    <p:extLst>
      <p:ext uri="{BB962C8B-B14F-4D97-AF65-F5344CB8AC3E}">
        <p14:creationId xmlns:p14="http://schemas.microsoft.com/office/powerpoint/2010/main" val="144775685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Project Constraints</a:t>
            </a:r>
            <a:endParaRPr lang="en-US" dirty="0"/>
          </a:p>
        </p:txBody>
      </p:sp>
      <p:pic>
        <p:nvPicPr>
          <p:cNvPr id="9" name="Picture 8"/>
          <p:cNvPicPr>
            <a:picLocks noChangeAspect="1"/>
          </p:cNvPicPr>
          <p:nvPr/>
        </p:nvPicPr>
        <p:blipFill>
          <a:blip r:embed="rId2"/>
          <a:stretch>
            <a:fillRect/>
          </a:stretch>
        </p:blipFill>
        <p:spPr>
          <a:xfrm>
            <a:off x="3542998" y="1371108"/>
            <a:ext cx="5102955" cy="5092688"/>
          </a:xfrm>
          <a:prstGeom prst="rect">
            <a:avLst/>
          </a:prstGeom>
          <a:ln w="12700">
            <a:solidFill>
              <a:schemeClr val="accent1"/>
            </a:solidFill>
          </a:ln>
        </p:spPr>
      </p:pic>
    </p:spTree>
    <p:extLst>
      <p:ext uri="{BB962C8B-B14F-4D97-AF65-F5344CB8AC3E}">
        <p14:creationId xmlns:p14="http://schemas.microsoft.com/office/powerpoint/2010/main" val="41638713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Salesforce PPT Template - 2017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117437</TotalTime>
  <Words>716</Words>
  <Application>Microsoft Macintosh PowerPoint</Application>
  <PresentationFormat>Custom</PresentationFormat>
  <Paragraphs>66</Paragraphs>
  <Slides>20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Calibri</vt:lpstr>
      <vt:lpstr>Gill Sans</vt:lpstr>
      <vt:lpstr>ＭＳ Ｐゴシック</vt:lpstr>
      <vt:lpstr>Salesforce Sans</vt:lpstr>
      <vt:lpstr>Salesforce Sans Light</vt:lpstr>
      <vt:lpstr>VAG Rounded Std Light</vt:lpstr>
      <vt:lpstr>Wingdings</vt:lpstr>
      <vt:lpstr>Arial</vt:lpstr>
      <vt:lpstr>Salesforce PPT Template - 2017 </vt:lpstr>
      <vt:lpstr>Volunteer Management 101 - Tools and Tips for Volunteer-Strong Organizations</vt:lpstr>
      <vt:lpstr>Forward-Looking Statement</vt:lpstr>
      <vt:lpstr>Volunteer Management 101 - Tools and Tips for Volunteer-Strong Organizations</vt:lpstr>
      <vt:lpstr>Encircle: LGBTQ+ Family &amp; Youth Resource Center</vt:lpstr>
      <vt:lpstr>Utah Needs Encircle</vt:lpstr>
      <vt:lpstr>Top Volunteer Jobs</vt:lpstr>
      <vt:lpstr>Encircle Volunteer Management  Before Salesforce</vt:lpstr>
      <vt:lpstr>Philanthropy Brings Out the Best in Us</vt:lpstr>
      <vt:lpstr>Project Constraints</vt:lpstr>
      <vt:lpstr>Volunteers for Salesforce</vt:lpstr>
      <vt:lpstr>Project Goals</vt:lpstr>
      <vt:lpstr>PowerPoint Presentation</vt:lpstr>
      <vt:lpstr>PowerPoint Presentation</vt:lpstr>
      <vt:lpstr>PowerPoint Presentation</vt:lpstr>
      <vt:lpstr>PowerPoint Presentation</vt:lpstr>
      <vt:lpstr>PowerPoint Presentation</vt:lpstr>
      <vt:lpstr>PowerPoint Presentation</vt:lpstr>
      <vt:lpstr>Encircle Volunteer Management With Salesforce</vt:lpstr>
      <vt:lpstr>Key Outcomes Tracked in Salesforce</vt:lpstr>
      <vt:lpstr>PowerPoint Presentation</vt:lpstr>
    </vt:vector>
  </TitlesOfParts>
  <Manager>Aaron Rabideau</Manager>
  <Company>Salesforce</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Microsoft Office User</cp:lastModifiedBy>
  <cp:revision>4650</cp:revision>
  <cp:lastPrinted>2017-11-20T01:26:19Z</cp:lastPrinted>
  <dcterms:created xsi:type="dcterms:W3CDTF">2014-09-29T18:28:17Z</dcterms:created>
  <dcterms:modified xsi:type="dcterms:W3CDTF">2018-09-14T13:49:39Z</dcterms:modified>
  <cp:category/>
</cp:coreProperties>
</file>